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8"/>
  </p:notesMasterIdLst>
  <p:handoutMasterIdLst>
    <p:handoutMasterId r:id="rId9"/>
  </p:handoutMasterIdLst>
  <p:sldIdLst>
    <p:sldId id="260" r:id="rId2"/>
    <p:sldId id="271" r:id="rId3"/>
    <p:sldId id="268" r:id="rId4"/>
    <p:sldId id="262" r:id="rId5"/>
    <p:sldId id="270" r:id="rId6"/>
    <p:sldId id="272" r:id="rId7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08" autoAdjust="0"/>
    <p:restoredTop sz="94660"/>
  </p:normalViewPr>
  <p:slideViewPr>
    <p:cSldViewPr>
      <p:cViewPr>
        <p:scale>
          <a:sx n="90" d="100"/>
          <a:sy n="90" d="100"/>
        </p:scale>
        <p:origin x="-58" y="11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CCCCB-7685-44AC-879F-26A6204F36C1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2AE1C-CD6A-4C63-AEA6-627605B8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92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3756E76D-9DB6-41A1-8A74-18DDF010246A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27A9869-27A6-4EFB-81CE-AE46DFFF6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57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A9869-27A6-4EFB-81CE-AE46DFFF6C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60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A9869-27A6-4EFB-81CE-AE46DFFF6C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76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A9869-27A6-4EFB-81CE-AE46DFFF6C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37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A9869-27A6-4EFB-81CE-AE46DFFF6C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10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A9869-27A6-4EFB-81CE-AE46DFFF6C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09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A9869-27A6-4EFB-81CE-AE46DFFF6C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0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6A5F1F-60C0-4C10-B8B1-DC715461BB6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4CA9E-917F-4E63-9FD8-A351B122CF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6A5F1F-60C0-4C10-B8B1-DC715461BB6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4CA9E-917F-4E63-9FD8-A351B122CF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6A5F1F-60C0-4C10-B8B1-DC715461BB6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4CA9E-917F-4E63-9FD8-A351B122CF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6A5F1F-60C0-4C10-B8B1-DC715461BB6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4CA9E-917F-4E63-9FD8-A351B122CF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6A5F1F-60C0-4C10-B8B1-DC715461BB6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4CA9E-917F-4E63-9FD8-A351B122CF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6A5F1F-60C0-4C10-B8B1-DC715461BB6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4CA9E-917F-4E63-9FD8-A351B122CF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6A5F1F-60C0-4C10-B8B1-DC715461BB6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4CA9E-917F-4E63-9FD8-A351B122CF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6A5F1F-60C0-4C10-B8B1-DC715461BB6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4CA9E-917F-4E63-9FD8-A351B122CF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6A5F1F-60C0-4C10-B8B1-DC715461BB6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4CA9E-917F-4E63-9FD8-A351B122CF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6A5F1F-60C0-4C10-B8B1-DC715461BB6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4CA9E-917F-4E63-9FD8-A351B122CF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6A5F1F-60C0-4C10-B8B1-DC715461BB6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4CA9E-917F-4E63-9FD8-A351B122CFA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66A5F1F-60C0-4C10-B8B1-DC715461BB6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44CA9E-917F-4E63-9FD8-A351B122CF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en-US" sz="3600" b="0" dirty="0" smtClean="0">
                <a:solidFill>
                  <a:schemeClr val="tx1"/>
                </a:solidFill>
              </a:rPr>
              <a:t/>
            </a:r>
            <a:br>
              <a:rPr lang="en-US" sz="3600" b="0" dirty="0" smtClean="0">
                <a:solidFill>
                  <a:schemeClr val="tx1"/>
                </a:solidFill>
              </a:rPr>
            </a:br>
            <a:r>
              <a:rPr lang="en-US" sz="3600" b="0" dirty="0">
                <a:solidFill>
                  <a:schemeClr val="tx1"/>
                </a:solidFill>
              </a:rPr>
              <a:t/>
            </a:r>
            <a:br>
              <a:rPr lang="en-US" sz="3600" b="0" dirty="0">
                <a:solidFill>
                  <a:schemeClr val="tx1"/>
                </a:solidFill>
              </a:rPr>
            </a:br>
            <a:r>
              <a:rPr lang="en-US" sz="3600" b="0" dirty="0" smtClean="0">
                <a:solidFill>
                  <a:schemeClr val="tx1"/>
                </a:solidFill>
              </a:rPr>
              <a:t/>
            </a:r>
            <a:br>
              <a:rPr lang="en-US" sz="3600" b="0" dirty="0" smtClean="0">
                <a:solidFill>
                  <a:schemeClr val="tx1"/>
                </a:solidFill>
              </a:rPr>
            </a:br>
            <a:r>
              <a:rPr lang="en-US" sz="3600" b="0" dirty="0">
                <a:solidFill>
                  <a:schemeClr val="tx1"/>
                </a:solidFill>
              </a:rPr>
              <a:t/>
            </a:r>
            <a:br>
              <a:rPr lang="en-US" sz="3600" b="0" dirty="0">
                <a:solidFill>
                  <a:schemeClr val="tx1"/>
                </a:solidFill>
              </a:rPr>
            </a:br>
            <a:r>
              <a:rPr lang="en-US" sz="4000" b="0" dirty="0">
                <a:solidFill>
                  <a:schemeClr val="tx1"/>
                </a:solidFill>
              </a:rPr>
              <a:t>CTE Transitions</a:t>
            </a:r>
            <a:r>
              <a:rPr lang="en-US" sz="4000" b="0" dirty="0">
                <a:solidFill>
                  <a:srgbClr val="C00000"/>
                </a:solidFill>
              </a:rPr>
              <a:t/>
            </a:r>
            <a:br>
              <a:rPr lang="en-US" sz="4000" b="0" dirty="0">
                <a:solidFill>
                  <a:srgbClr val="C00000"/>
                </a:solidFill>
              </a:rPr>
            </a:br>
            <a:r>
              <a:rPr lang="en-US" sz="4000" b="0" dirty="0">
                <a:solidFill>
                  <a:srgbClr val="C00000"/>
                </a:solidFill>
              </a:rPr>
              <a:t>CATEMA Teacher Tutorial</a:t>
            </a:r>
            <a:endParaRPr lang="en-US" b="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3721223"/>
            <a:ext cx="74839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accent2"/>
                </a:solidFill>
              </a:rPr>
              <a:t>Part One: </a:t>
            </a:r>
            <a:r>
              <a:rPr lang="en-US" sz="2800" dirty="0" smtClean="0">
                <a:solidFill>
                  <a:schemeClr val="accent2"/>
                </a:solidFill>
              </a:rPr>
              <a:t>CATEMA Enrollment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4" name="Picture 4" descr="http://sdccd.edu/docs/logos/DO%20logos/SDCCD_horizontal_3lines%20with%20Colleges_Bl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29200"/>
            <a:ext cx="3352800" cy="97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62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867400"/>
            <a:ext cx="8382000" cy="565951"/>
          </a:xfrm>
        </p:spPr>
        <p:txBody>
          <a:bodyPr>
            <a:noAutofit/>
          </a:bodyPr>
          <a:lstStyle/>
          <a:p>
            <a:pPr algn="ctr"/>
            <a:r>
              <a:rPr lang="en-US" sz="2100" b="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Scroll &amp; Click: </a:t>
            </a:r>
            <a:r>
              <a:rPr lang="en-US" sz="1800" b="0" dirty="0" smtClean="0">
                <a:solidFill>
                  <a:schemeClr val="accent2"/>
                </a:solidFill>
              </a:rPr>
              <a:t>San Diego Community College – San Diego, CA</a:t>
            </a:r>
            <a:endParaRPr lang="en-US" sz="1600" b="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7852" t="7211" r="58654" b="29487"/>
          <a:stretch/>
        </p:blipFill>
        <p:spPr bwMode="auto">
          <a:xfrm>
            <a:off x="1007082" y="1132954"/>
            <a:ext cx="6661745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val 6"/>
          <p:cNvSpPr/>
          <p:nvPr/>
        </p:nvSpPr>
        <p:spPr>
          <a:xfrm>
            <a:off x="3429000" y="3090908"/>
            <a:ext cx="3200400" cy="3380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3721952">
            <a:off x="6481066" y="3422532"/>
            <a:ext cx="381000" cy="2286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81200" y="533400"/>
            <a:ext cx="5257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Go to: </a:t>
            </a:r>
            <a:r>
              <a:rPr lang="en-US" sz="2800" dirty="0" smtClean="0">
                <a:solidFill>
                  <a:schemeClr val="accent2"/>
                </a:solidFill>
              </a:rPr>
              <a:t>www.CATEMA.com</a:t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400" dirty="0" smtClean="0">
                <a:solidFill>
                  <a:schemeClr val="accent2"/>
                </a:solidFill>
              </a:rPr>
              <a:t/>
            </a:r>
            <a:br>
              <a:rPr lang="en-US" sz="2400" dirty="0" smtClean="0">
                <a:solidFill>
                  <a:schemeClr val="accent2"/>
                </a:solidFill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335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2538"/>
            <a:ext cx="8183880" cy="1051560"/>
          </a:xfrm>
        </p:spPr>
        <p:txBody>
          <a:bodyPr>
            <a:normAutofit/>
          </a:bodyPr>
          <a:lstStyle/>
          <a:p>
            <a:r>
              <a:rPr lang="en-US" sz="2400" b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Click: </a:t>
            </a:r>
            <a:r>
              <a:rPr lang="en-US" sz="2400" b="0" dirty="0">
                <a:solidFill>
                  <a:schemeClr val="accent2"/>
                </a:solidFill>
              </a:rPr>
              <a:t>New </a:t>
            </a:r>
            <a:r>
              <a:rPr lang="en-US" sz="2400" b="0" dirty="0" smtClean="0">
                <a:solidFill>
                  <a:schemeClr val="accent2"/>
                </a:solidFill>
              </a:rPr>
              <a:t>Teacher </a:t>
            </a:r>
            <a:r>
              <a:rPr lang="en-US" sz="2400" b="0" dirty="0">
                <a:solidFill>
                  <a:schemeClr val="accent2"/>
                </a:solidFill>
              </a:rPr>
              <a:t>Account </a:t>
            </a: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400" b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Click: </a:t>
            </a:r>
            <a:r>
              <a:rPr lang="en-US" sz="2400" b="0" dirty="0">
                <a:solidFill>
                  <a:schemeClr val="accent2"/>
                </a:solidFill>
              </a:rPr>
              <a:t>Create Account</a:t>
            </a:r>
            <a:endParaRPr lang="en-US" sz="2400" b="0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13022" t="10014" r="62587" b="43481"/>
          <a:stretch/>
        </p:blipFill>
        <p:spPr bwMode="auto">
          <a:xfrm>
            <a:off x="1905000" y="1295400"/>
            <a:ext cx="48006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33600" y="6096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NEW Teachers!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09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5105400"/>
            <a:ext cx="818388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b="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Select/Enter all information into </a:t>
            </a:r>
            <a:r>
              <a:rPr lang="en-US" sz="2400" b="0" dirty="0" smtClean="0">
                <a:solidFill>
                  <a:schemeClr val="accent2"/>
                </a:solidFill>
              </a:rPr>
              <a:t>BOLDED</a:t>
            </a:r>
            <a:r>
              <a:rPr lang="en-US" sz="2400" b="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fields then click: </a:t>
            </a:r>
            <a:r>
              <a:rPr lang="en-US" sz="2400" b="0" dirty="0" smtClean="0">
                <a:solidFill>
                  <a:schemeClr val="accent2"/>
                </a:solidFill>
              </a:rPr>
              <a:t>NEXT…</a:t>
            </a:r>
            <a:endParaRPr lang="en-US" sz="2400" b="0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t="5609" r="58333" b="30689"/>
          <a:stretch/>
        </p:blipFill>
        <p:spPr bwMode="auto">
          <a:xfrm>
            <a:off x="685800" y="457200"/>
            <a:ext cx="7772400" cy="495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0668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NEW CTE TEACHERS</a:t>
            </a:r>
          </a:p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ONLY! 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0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620" y="51054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b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Verify that your Information is Correct and Click: </a:t>
            </a:r>
            <a:r>
              <a:rPr lang="en-US" b="0" dirty="0">
                <a:solidFill>
                  <a:schemeClr val="accent2"/>
                </a:solidFill>
              </a:rPr>
              <a:t>YES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12773" t="10150" r="62458" b="46457"/>
          <a:stretch/>
        </p:blipFill>
        <p:spPr bwMode="auto">
          <a:xfrm>
            <a:off x="1533847" y="609600"/>
            <a:ext cx="6067425" cy="4251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6012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0"/>
            <a:ext cx="845820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Your </a:t>
            </a:r>
            <a:r>
              <a:rPr lang="en-US" sz="3100" b="0" dirty="0" smtClean="0">
                <a:solidFill>
                  <a:schemeClr val="accent2"/>
                </a:solidFill>
              </a:rPr>
              <a:t>New Account </a:t>
            </a:r>
            <a:r>
              <a:rPr lang="en-US" sz="3100" b="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must be </a:t>
            </a:r>
            <a:r>
              <a:rPr lang="en-US" sz="3100" b="0" dirty="0" smtClean="0">
                <a:solidFill>
                  <a:schemeClr val="accent2"/>
                </a:solidFill>
              </a:rPr>
              <a:t>activated</a:t>
            </a:r>
            <a:r>
              <a:rPr lang="en-US" sz="3100" b="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, by our office, before you can move forward.</a:t>
            </a:r>
            <a:r>
              <a:rPr lang="en-US" b="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en-US" b="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b="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en-US" b="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sz="2200" b="0" dirty="0" smtClean="0">
                <a:solidFill>
                  <a:schemeClr val="accent2"/>
                </a:solidFill>
              </a:rPr>
              <a:t>Please call our office for faster activation time at </a:t>
            </a:r>
            <a:br>
              <a:rPr lang="en-US" sz="2200" b="0" dirty="0" smtClean="0">
                <a:solidFill>
                  <a:schemeClr val="accent2"/>
                </a:solidFill>
              </a:rPr>
            </a:br>
            <a:r>
              <a:rPr lang="en-US" sz="2200" b="0" dirty="0" smtClean="0">
                <a:solidFill>
                  <a:schemeClr val="accent2"/>
                </a:solidFill>
              </a:rPr>
              <a:t>(619) 388-6572.</a:t>
            </a:r>
            <a:endParaRPr lang="en-US" sz="4000" b="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12914" t="10797" r="62699" b="50428"/>
          <a:stretch/>
        </p:blipFill>
        <p:spPr bwMode="auto">
          <a:xfrm>
            <a:off x="1371600" y="609600"/>
            <a:ext cx="5769610" cy="36694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974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549</TotalTime>
  <Words>79</Words>
  <Application>Microsoft Office PowerPoint</Application>
  <PresentationFormat>On-screen Show (4:3)</PresentationFormat>
  <Paragraphs>17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Aspect</vt:lpstr>
      <vt:lpstr>    CTE Transitions CATEMA Teacher Tutorial</vt:lpstr>
      <vt:lpstr>Scroll &amp; Click: San Diego Community College – San Diego, CA</vt:lpstr>
      <vt:lpstr>Click: New Teacher Account  Click: Create Account</vt:lpstr>
      <vt:lpstr>Select/Enter all information into BOLDED fields then click: NEXT…</vt:lpstr>
      <vt:lpstr>Verify that your Information is Correct and Click: YES</vt:lpstr>
      <vt:lpstr>Your New Account must be activated, by our office, before you can move forward.  Please call our office for faster activation time at  (619) 388-6572.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CATEMA  ENROLLMENT TUTORIAL</dc:title>
  <dc:creator>test</dc:creator>
  <cp:lastModifiedBy>test</cp:lastModifiedBy>
  <cp:revision>88</cp:revision>
  <cp:lastPrinted>2016-02-09T19:31:36Z</cp:lastPrinted>
  <dcterms:created xsi:type="dcterms:W3CDTF">2015-12-17T21:14:43Z</dcterms:created>
  <dcterms:modified xsi:type="dcterms:W3CDTF">2016-03-29T21:37:44Z</dcterms:modified>
</cp:coreProperties>
</file>