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1" r:id="rId7"/>
    <p:sldId id="268" r:id="rId8"/>
    <p:sldId id="258" r:id="rId9"/>
    <p:sldId id="270" r:id="rId10"/>
    <p:sldId id="260" r:id="rId11"/>
    <p:sldId id="266" r:id="rId12"/>
    <p:sldId id="267" r:id="rId13"/>
    <p:sldId id="262" r:id="rId14"/>
    <p:sldId id="263" r:id="rId15"/>
    <p:sldId id="264" r:id="rId16"/>
    <p:sldId id="265" r:id="rId17"/>
    <p:sldId id="271" r:id="rId18"/>
  </p:sldIdLst>
  <p:sldSz cx="18288000" cy="10287000"/>
  <p:notesSz cx="6858000" cy="9144000"/>
  <p:embeddedFontLs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League Spartan" panose="020B0604020202020204" charset="0"/>
      <p:regular r:id="rId23"/>
    </p:embeddedFont>
    <p:embeddedFont>
      <p:font typeface="Ubuntu" panose="020B0504030602030204" pitchFamily="34" charset="0"/>
      <p:regular r:id="rId24"/>
      <p:bold r:id="rId25"/>
      <p:italic r:id="rId26"/>
      <p:boldItalic r:id="rId27"/>
    </p:embeddedFont>
    <p:embeddedFont>
      <p:font typeface="Ubuntu Bold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B401B-72E4-2B50-A463-073D3FF9913F}" v="506" dt="2024-10-01T23:55:53.132"/>
    <p1510:client id="{E951F3F2-303A-3327-7559-2FAD1A2BE4CC}" v="4162" dt="2024-10-01T23:01:59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049F8-426B-41D3-9057-4CAC7E58B6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F1312-0266-40B4-B61C-A963B34229E6}">
      <dgm:prSet phldrT="[Text]" phldr="0"/>
      <dgm:spPr/>
      <dgm:t>
        <a:bodyPr/>
        <a:lstStyle/>
        <a:p>
          <a:r>
            <a:rPr lang="en-US" b="1"/>
            <a:t>Adopt</a:t>
          </a:r>
        </a:p>
      </dgm:t>
    </dgm:pt>
    <dgm:pt modelId="{2F9A19A8-A085-4045-BB86-9C0C3F7AE2F4}" type="parTrans" cxnId="{65E8FD5F-55F9-48E2-9D9B-96E9FB8651AC}">
      <dgm:prSet/>
      <dgm:spPr/>
      <dgm:t>
        <a:bodyPr/>
        <a:lstStyle/>
        <a:p>
          <a:endParaRPr lang="en-US"/>
        </a:p>
      </dgm:t>
    </dgm:pt>
    <dgm:pt modelId="{E8DB5E00-BCFF-467E-81D6-AB4382D10E82}" type="sibTrans" cxnId="{65E8FD5F-55F9-48E2-9D9B-96E9FB8651AC}">
      <dgm:prSet/>
      <dgm:spPr/>
      <dgm:t>
        <a:bodyPr/>
        <a:lstStyle/>
        <a:p>
          <a:endParaRPr lang="en-US"/>
        </a:p>
      </dgm:t>
    </dgm:pt>
    <dgm:pt modelId="{69F29E2F-A0AC-4DA5-A935-E1ED374C87A6}">
      <dgm:prSet phldrT="[Text]" phldr="0"/>
      <dgm:spPr/>
      <dgm:t>
        <a:bodyPr/>
        <a:lstStyle/>
        <a:p>
          <a:r>
            <a:rPr lang="en-US"/>
            <a:t>Exploration</a:t>
          </a:r>
        </a:p>
      </dgm:t>
    </dgm:pt>
    <dgm:pt modelId="{BCE0D333-1E3F-45B3-BDB0-510087D40EE1}" type="parTrans" cxnId="{43F4F2A3-F0B8-48ED-BB6E-64B0042DDFF3}">
      <dgm:prSet/>
      <dgm:spPr/>
      <dgm:t>
        <a:bodyPr/>
        <a:lstStyle/>
        <a:p>
          <a:endParaRPr lang="en-US"/>
        </a:p>
      </dgm:t>
    </dgm:pt>
    <dgm:pt modelId="{6524E23C-B219-43B0-8C41-1C73D78F74A9}" type="sibTrans" cxnId="{43F4F2A3-F0B8-48ED-BB6E-64B0042DDFF3}">
      <dgm:prSet/>
      <dgm:spPr/>
      <dgm:t>
        <a:bodyPr/>
        <a:lstStyle/>
        <a:p>
          <a:endParaRPr lang="en-US"/>
        </a:p>
      </dgm:t>
    </dgm:pt>
    <dgm:pt modelId="{BD2A9535-EE8A-4E58-911C-32ECED4A1E22}">
      <dgm:prSet phldrT="[Text]" phldr="0"/>
      <dgm:spPr/>
      <dgm:t>
        <a:bodyPr/>
        <a:lstStyle/>
        <a:p>
          <a:r>
            <a:rPr lang="en-US"/>
            <a:t>Integration</a:t>
          </a:r>
        </a:p>
      </dgm:t>
    </dgm:pt>
    <dgm:pt modelId="{A946A092-C1AB-4C9E-A6D9-F1EE534824CF}" type="parTrans" cxnId="{B9AA3A18-C3A1-4E72-8434-3FC0291E7419}">
      <dgm:prSet/>
      <dgm:spPr/>
      <dgm:t>
        <a:bodyPr/>
        <a:lstStyle/>
        <a:p>
          <a:endParaRPr lang="en-US"/>
        </a:p>
      </dgm:t>
    </dgm:pt>
    <dgm:pt modelId="{B164A626-311B-4771-B4BC-03606BDDD3A7}" type="sibTrans" cxnId="{B9AA3A18-C3A1-4E72-8434-3FC0291E7419}">
      <dgm:prSet/>
      <dgm:spPr/>
      <dgm:t>
        <a:bodyPr/>
        <a:lstStyle/>
        <a:p>
          <a:endParaRPr lang="en-US"/>
        </a:p>
      </dgm:t>
    </dgm:pt>
    <dgm:pt modelId="{BE7CC373-E50A-48A4-94C0-315542943DA0}">
      <dgm:prSet phldrT="[Text]" phldr="0"/>
      <dgm:spPr/>
      <dgm:t>
        <a:bodyPr/>
        <a:lstStyle/>
        <a:p>
          <a:pPr rtl="0"/>
          <a:r>
            <a:rPr lang="en-US"/>
            <a:t>⭤ </a:t>
          </a:r>
        </a:p>
      </dgm:t>
    </dgm:pt>
    <dgm:pt modelId="{375AD675-9096-456D-A307-75504F9AEC5E}" type="parTrans" cxnId="{23B317F7-FCE6-4966-BB90-31F1991600CA}">
      <dgm:prSet/>
      <dgm:spPr/>
      <dgm:t>
        <a:bodyPr/>
        <a:lstStyle/>
        <a:p>
          <a:endParaRPr lang="en-US"/>
        </a:p>
      </dgm:t>
    </dgm:pt>
    <dgm:pt modelId="{2BAE5F26-DA72-40A8-883A-86EDC4250E16}" type="sibTrans" cxnId="{23B317F7-FCE6-4966-BB90-31F1991600CA}">
      <dgm:prSet/>
      <dgm:spPr/>
      <dgm:t>
        <a:bodyPr/>
        <a:lstStyle/>
        <a:p>
          <a:endParaRPr lang="en-US"/>
        </a:p>
      </dgm:t>
    </dgm:pt>
    <dgm:pt modelId="{BB4D7B0C-2D02-403C-A6D9-544A545E8B5E}">
      <dgm:prSet phldrT="[Text]" phldr="0"/>
      <dgm:spPr/>
      <dgm:t>
        <a:bodyPr/>
        <a:lstStyle/>
        <a:p>
          <a:r>
            <a:rPr lang="en-US" b="1"/>
            <a:t>Adapt</a:t>
          </a:r>
        </a:p>
      </dgm:t>
    </dgm:pt>
    <dgm:pt modelId="{75079E02-1224-4A58-A0BB-00E37D8A1E5B}" type="parTrans" cxnId="{7D4215C7-E99B-4D03-B567-E9DE9F4AF593}">
      <dgm:prSet/>
      <dgm:spPr/>
      <dgm:t>
        <a:bodyPr/>
        <a:lstStyle/>
        <a:p>
          <a:endParaRPr lang="en-US"/>
        </a:p>
      </dgm:t>
    </dgm:pt>
    <dgm:pt modelId="{723142BC-99CF-4343-935F-1D6F695A6F4D}" type="sibTrans" cxnId="{7D4215C7-E99B-4D03-B567-E9DE9F4AF593}">
      <dgm:prSet/>
      <dgm:spPr/>
      <dgm:t>
        <a:bodyPr/>
        <a:lstStyle/>
        <a:p>
          <a:endParaRPr lang="en-US"/>
        </a:p>
      </dgm:t>
    </dgm:pt>
    <dgm:pt modelId="{AC92CFD8-5512-4A7F-987C-A0DC7A6DB175}">
      <dgm:prSet phldrT="[Text]" phldr="0"/>
      <dgm:spPr/>
      <dgm:t>
        <a:bodyPr/>
        <a:lstStyle/>
        <a:p>
          <a:r>
            <a:rPr lang="en-US"/>
            <a:t>Exploration</a:t>
          </a:r>
        </a:p>
      </dgm:t>
    </dgm:pt>
    <dgm:pt modelId="{9526B65E-B46D-41BE-B035-4A8E21435C44}" type="parTrans" cxnId="{DCDA63BE-D599-4569-ADAE-0093DD81C9D5}">
      <dgm:prSet/>
      <dgm:spPr/>
      <dgm:t>
        <a:bodyPr/>
        <a:lstStyle/>
        <a:p>
          <a:endParaRPr lang="en-US"/>
        </a:p>
      </dgm:t>
    </dgm:pt>
    <dgm:pt modelId="{DB795E1E-C700-4120-A2BD-B276A60BE2BA}" type="sibTrans" cxnId="{DCDA63BE-D599-4569-ADAE-0093DD81C9D5}">
      <dgm:prSet/>
      <dgm:spPr/>
      <dgm:t>
        <a:bodyPr/>
        <a:lstStyle/>
        <a:p>
          <a:endParaRPr lang="en-US"/>
        </a:p>
      </dgm:t>
    </dgm:pt>
    <dgm:pt modelId="{9D701BD2-8034-4514-84A6-5DD1B9002FFE}">
      <dgm:prSet phldrT="[Text]" phldr="0"/>
      <dgm:spPr/>
      <dgm:t>
        <a:bodyPr/>
        <a:lstStyle/>
        <a:p>
          <a:pPr rtl="0"/>
          <a:r>
            <a:rPr lang="en-US"/>
            <a:t>Quality check</a:t>
          </a:r>
        </a:p>
      </dgm:t>
    </dgm:pt>
    <dgm:pt modelId="{CBA906D5-B695-4086-B85C-723460E2A051}" type="parTrans" cxnId="{AA04234E-8E2F-41F1-B828-A4F9EBAB0097}">
      <dgm:prSet/>
      <dgm:spPr/>
      <dgm:t>
        <a:bodyPr/>
        <a:lstStyle/>
        <a:p>
          <a:endParaRPr lang="en-US"/>
        </a:p>
      </dgm:t>
    </dgm:pt>
    <dgm:pt modelId="{45E05879-3254-42E3-83F5-EB2B6943CBE7}" type="sibTrans" cxnId="{AA04234E-8E2F-41F1-B828-A4F9EBAB0097}">
      <dgm:prSet/>
      <dgm:spPr/>
      <dgm:t>
        <a:bodyPr/>
        <a:lstStyle/>
        <a:p>
          <a:endParaRPr lang="en-US"/>
        </a:p>
      </dgm:t>
    </dgm:pt>
    <dgm:pt modelId="{4D983237-5A06-4358-94C5-9A5C5AE702A0}">
      <dgm:prSet phldrT="[Text]" phldr="0"/>
      <dgm:spPr/>
      <dgm:t>
        <a:bodyPr/>
        <a:lstStyle/>
        <a:p>
          <a:r>
            <a:rPr lang="en-US"/>
            <a:t>Integration</a:t>
          </a:r>
        </a:p>
      </dgm:t>
    </dgm:pt>
    <dgm:pt modelId="{DE3805A0-F27B-41F5-82E9-E268D859640F}" type="parTrans" cxnId="{7955FE32-4C93-4E57-856F-ACF85A93E027}">
      <dgm:prSet/>
      <dgm:spPr/>
      <dgm:t>
        <a:bodyPr/>
        <a:lstStyle/>
        <a:p>
          <a:endParaRPr lang="en-US"/>
        </a:p>
      </dgm:t>
    </dgm:pt>
    <dgm:pt modelId="{C8FDD52C-6344-429E-86B9-A9AB28E26514}" type="sibTrans" cxnId="{7955FE32-4C93-4E57-856F-ACF85A93E027}">
      <dgm:prSet/>
      <dgm:spPr/>
      <dgm:t>
        <a:bodyPr/>
        <a:lstStyle/>
        <a:p>
          <a:endParaRPr lang="en-US"/>
        </a:p>
      </dgm:t>
    </dgm:pt>
    <dgm:pt modelId="{7DD4B4CC-EB0F-465C-8DE7-0F5089E2293D}">
      <dgm:prSet phldr="0"/>
      <dgm:spPr/>
      <dgm:t>
        <a:bodyPr/>
        <a:lstStyle/>
        <a:p>
          <a:pPr rtl="0"/>
          <a:r>
            <a:rPr lang="en-US"/>
            <a:t>Low</a:t>
          </a:r>
        </a:p>
      </dgm:t>
    </dgm:pt>
    <dgm:pt modelId="{0F064858-BEDF-4866-91C6-2083A30BADB4}" type="parTrans" cxnId="{E795FCF4-4EA9-41C2-A7B3-92EBBF2BE968}">
      <dgm:prSet/>
      <dgm:spPr/>
      <dgm:t>
        <a:bodyPr/>
        <a:lstStyle/>
        <a:p>
          <a:endParaRPr lang="en-US"/>
        </a:p>
      </dgm:t>
    </dgm:pt>
    <dgm:pt modelId="{33B39189-C21B-4D8F-AA86-9E2712F00C94}" type="sibTrans" cxnId="{E795FCF4-4EA9-41C2-A7B3-92EBBF2BE968}">
      <dgm:prSet/>
      <dgm:spPr/>
      <dgm:t>
        <a:bodyPr/>
        <a:lstStyle/>
        <a:p>
          <a:endParaRPr lang="en-US"/>
        </a:p>
      </dgm:t>
    </dgm:pt>
    <dgm:pt modelId="{4B7C70AC-0333-4924-B4A1-1567CE86F7CF}">
      <dgm:prSet phldr="0"/>
      <dgm:spPr/>
      <dgm:t>
        <a:bodyPr/>
        <a:lstStyle/>
        <a:p>
          <a:pPr rtl="0"/>
          <a:r>
            <a:rPr lang="en-US"/>
            <a:t>Quality Check</a:t>
          </a:r>
        </a:p>
      </dgm:t>
    </dgm:pt>
    <dgm:pt modelId="{6E716274-DD28-45F2-9155-B3F4E9656429}" type="parTrans" cxnId="{F5EE97E0-CDE7-4878-BCBA-85CBE1BF42EF}">
      <dgm:prSet/>
      <dgm:spPr/>
      <dgm:t>
        <a:bodyPr/>
        <a:lstStyle/>
        <a:p>
          <a:endParaRPr lang="en-US"/>
        </a:p>
      </dgm:t>
    </dgm:pt>
    <dgm:pt modelId="{A5A2BD2D-D556-4BA4-BB1E-A75B3D14EF1C}" type="sibTrans" cxnId="{F5EE97E0-CDE7-4878-BCBA-85CBE1BF42EF}">
      <dgm:prSet/>
      <dgm:spPr/>
      <dgm:t>
        <a:bodyPr/>
        <a:lstStyle/>
        <a:p>
          <a:endParaRPr lang="en-US"/>
        </a:p>
      </dgm:t>
    </dgm:pt>
    <dgm:pt modelId="{647D1F6E-1165-495E-ACC4-1E687ED9D341}">
      <dgm:prSet phldr="0"/>
      <dgm:spPr/>
      <dgm:t>
        <a:bodyPr/>
        <a:lstStyle/>
        <a:p>
          <a:pPr rtl="0"/>
          <a:r>
            <a:rPr lang="en-US"/>
            <a:t>High</a:t>
          </a:r>
        </a:p>
      </dgm:t>
    </dgm:pt>
    <dgm:pt modelId="{DB9D75A0-D535-4CE3-93D0-48330F07F461}" type="parTrans" cxnId="{BF7D5E23-5760-4B0A-AB93-34722BE62E3E}">
      <dgm:prSet/>
      <dgm:spPr/>
      <dgm:t>
        <a:bodyPr/>
        <a:lstStyle/>
        <a:p>
          <a:endParaRPr lang="en-US"/>
        </a:p>
      </dgm:t>
    </dgm:pt>
    <dgm:pt modelId="{CA705A9E-4BB7-43EA-9FEF-A83C527B0D31}" type="sibTrans" cxnId="{BF7D5E23-5760-4B0A-AB93-34722BE62E3E}">
      <dgm:prSet/>
      <dgm:spPr/>
      <dgm:t>
        <a:bodyPr/>
        <a:lstStyle/>
        <a:p>
          <a:endParaRPr lang="en-US"/>
        </a:p>
      </dgm:t>
    </dgm:pt>
    <dgm:pt modelId="{FC0BB0B3-5FD2-42EB-9E9F-6523F871A1DF}">
      <dgm:prSet phldr="0"/>
      <dgm:spPr/>
      <dgm:t>
        <a:bodyPr/>
        <a:lstStyle/>
        <a:p>
          <a:pPr rtl="0"/>
          <a:r>
            <a:rPr lang="en-US" b="1"/>
            <a:t>Create</a:t>
          </a:r>
        </a:p>
      </dgm:t>
    </dgm:pt>
    <dgm:pt modelId="{CBCE60CD-07D9-4B43-964A-6FBC2AB5E2BC}" type="parTrans" cxnId="{C10F617A-D820-4ABA-8695-9ADA4C351D2E}">
      <dgm:prSet/>
      <dgm:spPr/>
      <dgm:t>
        <a:bodyPr/>
        <a:lstStyle/>
        <a:p>
          <a:endParaRPr lang="en-US"/>
        </a:p>
      </dgm:t>
    </dgm:pt>
    <dgm:pt modelId="{4C68C8D4-3CA3-441F-B885-DFF3DB30ABAF}" type="sibTrans" cxnId="{C10F617A-D820-4ABA-8695-9ADA4C351D2E}">
      <dgm:prSet/>
      <dgm:spPr/>
      <dgm:t>
        <a:bodyPr/>
        <a:lstStyle/>
        <a:p>
          <a:endParaRPr lang="en-US"/>
        </a:p>
      </dgm:t>
    </dgm:pt>
    <dgm:pt modelId="{F7B5C901-E193-4DA6-9D53-37D7E8B93F1C}">
      <dgm:prSet phldr="0"/>
      <dgm:spPr/>
      <dgm:t>
        <a:bodyPr/>
        <a:lstStyle/>
        <a:p>
          <a:r>
            <a:rPr lang="en-US"/>
            <a:t>Modification</a:t>
          </a:r>
        </a:p>
      </dgm:t>
    </dgm:pt>
    <dgm:pt modelId="{A3989F8F-0476-461A-BA71-E23AE4F036BF}" type="parTrans" cxnId="{0DD55F31-4FD5-47DC-B409-09AB7A3B4A6F}">
      <dgm:prSet/>
      <dgm:spPr/>
      <dgm:t>
        <a:bodyPr/>
        <a:lstStyle/>
        <a:p>
          <a:endParaRPr lang="en-US"/>
        </a:p>
      </dgm:t>
    </dgm:pt>
    <dgm:pt modelId="{AF1EA4F0-E2B8-43F7-BE73-08457AEABDD1}" type="sibTrans" cxnId="{0DD55F31-4FD5-47DC-B409-09AB7A3B4A6F}">
      <dgm:prSet/>
      <dgm:spPr/>
      <dgm:t>
        <a:bodyPr/>
        <a:lstStyle/>
        <a:p>
          <a:endParaRPr lang="en-US"/>
        </a:p>
      </dgm:t>
    </dgm:pt>
    <dgm:pt modelId="{D359B83B-05CE-480B-BA17-8A568256EE92}">
      <dgm:prSet phldr="0"/>
      <dgm:spPr/>
      <dgm:t>
        <a:bodyPr/>
        <a:lstStyle/>
        <a:p>
          <a:r>
            <a:rPr lang="en-US"/>
            <a:t>Development</a:t>
          </a:r>
        </a:p>
      </dgm:t>
    </dgm:pt>
    <dgm:pt modelId="{D0C03C23-2492-41CF-888A-955F7B45A4DB}" type="parTrans" cxnId="{D82E3A7C-17A8-40F0-A297-40EDECF253C2}">
      <dgm:prSet/>
      <dgm:spPr/>
      <dgm:t>
        <a:bodyPr/>
        <a:lstStyle/>
        <a:p>
          <a:endParaRPr lang="en-US"/>
        </a:p>
      </dgm:t>
    </dgm:pt>
    <dgm:pt modelId="{E0D2ACF9-1BCD-42AE-BE94-B22D70468950}" type="sibTrans" cxnId="{D82E3A7C-17A8-40F0-A297-40EDECF253C2}">
      <dgm:prSet/>
      <dgm:spPr/>
      <dgm:t>
        <a:bodyPr/>
        <a:lstStyle/>
        <a:p>
          <a:endParaRPr lang="en-US"/>
        </a:p>
      </dgm:t>
    </dgm:pt>
    <dgm:pt modelId="{6D053BC7-B7FA-46EC-B895-2283D4D3BD5A}">
      <dgm:prSet phldr="0"/>
      <dgm:spPr/>
      <dgm:t>
        <a:bodyPr/>
        <a:lstStyle/>
        <a:p>
          <a:pPr rtl="0"/>
          <a:r>
            <a:rPr lang="en-US"/>
            <a:t>Review, Edit</a:t>
          </a:r>
        </a:p>
      </dgm:t>
    </dgm:pt>
    <dgm:pt modelId="{A6605F2D-46B5-49EC-B538-30C1260D33D3}" type="parTrans" cxnId="{9C028929-B3AE-46CE-AA04-66305884F676}">
      <dgm:prSet/>
      <dgm:spPr/>
      <dgm:t>
        <a:bodyPr/>
        <a:lstStyle/>
        <a:p>
          <a:endParaRPr lang="en-US"/>
        </a:p>
      </dgm:t>
    </dgm:pt>
    <dgm:pt modelId="{ABE95C2F-BCC0-420B-B8ED-9E2EFA2096D5}" type="sibTrans" cxnId="{9C028929-B3AE-46CE-AA04-66305884F676}">
      <dgm:prSet/>
      <dgm:spPr/>
      <dgm:t>
        <a:bodyPr/>
        <a:lstStyle/>
        <a:p>
          <a:endParaRPr lang="en-US"/>
        </a:p>
      </dgm:t>
    </dgm:pt>
    <dgm:pt modelId="{5FE781BD-D343-4F76-A10D-F6ABE039E03D}">
      <dgm:prSet phldr="0"/>
      <dgm:spPr/>
      <dgm:t>
        <a:bodyPr/>
        <a:lstStyle/>
        <a:p>
          <a:pPr rtl="0"/>
          <a:r>
            <a:rPr lang="en-US"/>
            <a:t>Publication</a:t>
          </a:r>
        </a:p>
      </dgm:t>
    </dgm:pt>
    <dgm:pt modelId="{872B36D7-0B97-4AFA-9239-EB3D41992D81}" type="parTrans" cxnId="{E3B46C32-05A0-4A4E-971B-6F5CD44FF4FC}">
      <dgm:prSet/>
      <dgm:spPr/>
      <dgm:t>
        <a:bodyPr/>
        <a:lstStyle/>
        <a:p>
          <a:endParaRPr lang="en-US"/>
        </a:p>
      </dgm:t>
    </dgm:pt>
    <dgm:pt modelId="{6C871D1A-876C-4010-B2ED-7E8F753D44EC}" type="sibTrans" cxnId="{E3B46C32-05A0-4A4E-971B-6F5CD44FF4FC}">
      <dgm:prSet/>
      <dgm:spPr/>
      <dgm:t>
        <a:bodyPr/>
        <a:lstStyle/>
        <a:p>
          <a:endParaRPr lang="en-US"/>
        </a:p>
      </dgm:t>
    </dgm:pt>
    <dgm:pt modelId="{AA1A6EE2-0F13-4F4C-9D2C-30921ED3CEF5}" type="pres">
      <dgm:prSet presAssocID="{C86049F8-426B-41D3-9057-4CAC7E58B657}" presName="Name0" presStyleCnt="0">
        <dgm:presLayoutVars>
          <dgm:dir/>
          <dgm:animLvl val="lvl"/>
          <dgm:resizeHandles val="exact"/>
        </dgm:presLayoutVars>
      </dgm:prSet>
      <dgm:spPr/>
    </dgm:pt>
    <dgm:pt modelId="{BC6F1DB5-6EAF-4F64-8F4E-30BA18A1C0F5}" type="pres">
      <dgm:prSet presAssocID="{7DD4B4CC-EB0F-465C-8DE7-0F5089E2293D}" presName="composite" presStyleCnt="0"/>
      <dgm:spPr/>
    </dgm:pt>
    <dgm:pt modelId="{89C31E41-8B52-4514-973A-A4F39263A063}" type="pres">
      <dgm:prSet presAssocID="{7DD4B4CC-EB0F-465C-8DE7-0F5089E229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2B8A4E4-7073-4214-A5C8-D0B3ECFD82D0}" type="pres">
      <dgm:prSet presAssocID="{7DD4B4CC-EB0F-465C-8DE7-0F5089E2293D}" presName="desTx" presStyleLbl="alignAccFollowNode1" presStyleIdx="0" presStyleCnt="3">
        <dgm:presLayoutVars>
          <dgm:bulletEnabled val="1"/>
        </dgm:presLayoutVars>
      </dgm:prSet>
      <dgm:spPr/>
    </dgm:pt>
    <dgm:pt modelId="{00E020DF-9FD1-4938-9125-66B3EF882B37}" type="pres">
      <dgm:prSet presAssocID="{33B39189-C21B-4D8F-AA86-9E2712F00C94}" presName="space" presStyleCnt="0"/>
      <dgm:spPr/>
    </dgm:pt>
    <dgm:pt modelId="{5894DEC3-BA42-4F92-A293-4EECE32FA958}" type="pres">
      <dgm:prSet presAssocID="{BE7CC373-E50A-48A4-94C0-315542943DA0}" presName="composite" presStyleCnt="0"/>
      <dgm:spPr/>
    </dgm:pt>
    <dgm:pt modelId="{C3727EE0-5296-4F50-9AB2-76A8DB19F530}" type="pres">
      <dgm:prSet presAssocID="{BE7CC373-E50A-48A4-94C0-315542943D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DE46393-DAED-46BA-A536-92B1FD495D9F}" type="pres">
      <dgm:prSet presAssocID="{BE7CC373-E50A-48A4-94C0-315542943DA0}" presName="desTx" presStyleLbl="alignAccFollowNode1" presStyleIdx="1" presStyleCnt="3">
        <dgm:presLayoutVars>
          <dgm:bulletEnabled val="1"/>
        </dgm:presLayoutVars>
      </dgm:prSet>
      <dgm:spPr/>
    </dgm:pt>
    <dgm:pt modelId="{CFF515F9-AD0A-4E08-876B-E331BD657C08}" type="pres">
      <dgm:prSet presAssocID="{2BAE5F26-DA72-40A8-883A-86EDC4250E16}" presName="space" presStyleCnt="0"/>
      <dgm:spPr/>
    </dgm:pt>
    <dgm:pt modelId="{4689D4CA-F5E3-4CB9-976B-D8500DE0230B}" type="pres">
      <dgm:prSet presAssocID="{647D1F6E-1165-495E-ACC4-1E687ED9D341}" presName="composite" presStyleCnt="0"/>
      <dgm:spPr/>
    </dgm:pt>
    <dgm:pt modelId="{30FCF1BC-167F-4060-8EE0-79339A5D1762}" type="pres">
      <dgm:prSet presAssocID="{647D1F6E-1165-495E-ACC4-1E687ED9D34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948C4A0-D1F6-44F9-8EA3-FF2B71316DD1}" type="pres">
      <dgm:prSet presAssocID="{647D1F6E-1165-495E-ACC4-1E687ED9D34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F697011-DE88-4B77-A0BA-50B5F9BE5D1C}" type="presOf" srcId="{BE7CC373-E50A-48A4-94C0-315542943DA0}" destId="{C3727EE0-5296-4F50-9AB2-76A8DB19F530}" srcOrd="0" destOrd="0" presId="urn:microsoft.com/office/officeart/2005/8/layout/hList1"/>
    <dgm:cxn modelId="{4928E616-17C8-4AB6-AA1E-9ECA5E0C4E8D}" type="presOf" srcId="{BD2A9535-EE8A-4E58-911C-32ECED4A1E22}" destId="{A2B8A4E4-7073-4214-A5C8-D0B3ECFD82D0}" srcOrd="0" destOrd="3" presId="urn:microsoft.com/office/officeart/2005/8/layout/hList1"/>
    <dgm:cxn modelId="{B9AA3A18-C3A1-4E72-8434-3FC0291E7419}" srcId="{7DD4B4CC-EB0F-465C-8DE7-0F5089E2293D}" destId="{BD2A9535-EE8A-4E58-911C-32ECED4A1E22}" srcOrd="3" destOrd="0" parTransId="{A946A092-C1AB-4C9E-A6D9-F1EE534824CF}" sibTransId="{B164A626-311B-4771-B4BC-03606BDDD3A7}"/>
    <dgm:cxn modelId="{BF7D5E23-5760-4B0A-AB93-34722BE62E3E}" srcId="{C86049F8-426B-41D3-9057-4CAC7E58B657}" destId="{647D1F6E-1165-495E-ACC4-1E687ED9D341}" srcOrd="2" destOrd="0" parTransId="{DB9D75A0-D535-4CE3-93D0-48330F07F461}" sibTransId="{CA705A9E-4BB7-43EA-9FEF-A83C527B0D31}"/>
    <dgm:cxn modelId="{9C028929-B3AE-46CE-AA04-66305884F676}" srcId="{647D1F6E-1165-495E-ACC4-1E687ED9D341}" destId="{6D053BC7-B7FA-46EC-B895-2283D4D3BD5A}" srcOrd="2" destOrd="0" parTransId="{A6605F2D-46B5-49EC-B538-30C1260D33D3}" sibTransId="{ABE95C2F-BCC0-420B-B8ED-9E2EFA2096D5}"/>
    <dgm:cxn modelId="{8B8D162F-0515-4102-8FD2-5B195FB8C10A}" type="presOf" srcId="{6D053BC7-B7FA-46EC-B895-2283D4D3BD5A}" destId="{4948C4A0-D1F6-44F9-8EA3-FF2B71316DD1}" srcOrd="0" destOrd="2" presId="urn:microsoft.com/office/officeart/2005/8/layout/hList1"/>
    <dgm:cxn modelId="{0DD55F31-4FD5-47DC-B409-09AB7A3B4A6F}" srcId="{BE7CC373-E50A-48A4-94C0-315542943DA0}" destId="{F7B5C901-E193-4DA6-9D53-37D7E8B93F1C}" srcOrd="3" destOrd="0" parTransId="{A3989F8F-0476-461A-BA71-E23AE4F036BF}" sibTransId="{AF1EA4F0-E2B8-43F7-BE73-08457AEABDD1}"/>
    <dgm:cxn modelId="{E3B46C32-05A0-4A4E-971B-6F5CD44FF4FC}" srcId="{647D1F6E-1165-495E-ACC4-1E687ED9D341}" destId="{5FE781BD-D343-4F76-A10D-F6ABE039E03D}" srcOrd="3" destOrd="0" parTransId="{872B36D7-0B97-4AFA-9239-EB3D41992D81}" sibTransId="{6C871D1A-876C-4010-B2ED-7E8F753D44EC}"/>
    <dgm:cxn modelId="{7955FE32-4C93-4E57-856F-ACF85A93E027}" srcId="{BE7CC373-E50A-48A4-94C0-315542943DA0}" destId="{4D983237-5A06-4358-94C5-9A5C5AE702A0}" srcOrd="4" destOrd="0" parTransId="{DE3805A0-F27B-41F5-82E9-E268D859640F}" sibTransId="{C8FDD52C-6344-429E-86B9-A9AB28E26514}"/>
    <dgm:cxn modelId="{3F813335-B7C9-4504-9231-505506BB01C9}" type="presOf" srcId="{7DD4B4CC-EB0F-465C-8DE7-0F5089E2293D}" destId="{89C31E41-8B52-4514-973A-A4F39263A063}" srcOrd="0" destOrd="0" presId="urn:microsoft.com/office/officeart/2005/8/layout/hList1"/>
    <dgm:cxn modelId="{EA9FBF36-B5C2-4E4A-BD5C-1D4CA8233E73}" type="presOf" srcId="{FC0BB0B3-5FD2-42EB-9E9F-6523F871A1DF}" destId="{4948C4A0-D1F6-44F9-8EA3-FF2B71316DD1}" srcOrd="0" destOrd="0" presId="urn:microsoft.com/office/officeart/2005/8/layout/hList1"/>
    <dgm:cxn modelId="{2E135F3A-498C-418F-A069-C7F7F71F05E1}" type="presOf" srcId="{4D983237-5A06-4358-94C5-9A5C5AE702A0}" destId="{7DE46393-DAED-46BA-A536-92B1FD495D9F}" srcOrd="0" destOrd="4" presId="urn:microsoft.com/office/officeart/2005/8/layout/hList1"/>
    <dgm:cxn modelId="{C6BBE55E-BD93-4729-973B-1A2D270F5B2B}" type="presOf" srcId="{69F29E2F-A0AC-4DA5-A935-E1ED374C87A6}" destId="{A2B8A4E4-7073-4214-A5C8-D0B3ECFD82D0}" srcOrd="0" destOrd="1" presId="urn:microsoft.com/office/officeart/2005/8/layout/hList1"/>
    <dgm:cxn modelId="{65E8FD5F-55F9-48E2-9D9B-96E9FB8651AC}" srcId="{7DD4B4CC-EB0F-465C-8DE7-0F5089E2293D}" destId="{087F1312-0266-40B4-B61C-A963B34229E6}" srcOrd="0" destOrd="0" parTransId="{2F9A19A8-A085-4045-BB86-9C0C3F7AE2F4}" sibTransId="{E8DB5E00-BCFF-467E-81D6-AB4382D10E82}"/>
    <dgm:cxn modelId="{AA04234E-8E2F-41F1-B828-A4F9EBAB0097}" srcId="{BE7CC373-E50A-48A4-94C0-315542943DA0}" destId="{9D701BD2-8034-4514-84A6-5DD1B9002FFE}" srcOrd="2" destOrd="0" parTransId="{CBA906D5-B695-4086-B85C-723460E2A051}" sibTransId="{45E05879-3254-42E3-83F5-EB2B6943CBE7}"/>
    <dgm:cxn modelId="{7F93ED59-353A-4CC9-A442-9922A2C0B71F}" type="presOf" srcId="{BB4D7B0C-2D02-403C-A6D9-544A545E8B5E}" destId="{7DE46393-DAED-46BA-A536-92B1FD495D9F}" srcOrd="0" destOrd="0" presId="urn:microsoft.com/office/officeart/2005/8/layout/hList1"/>
    <dgm:cxn modelId="{C10F617A-D820-4ABA-8695-9ADA4C351D2E}" srcId="{647D1F6E-1165-495E-ACC4-1E687ED9D341}" destId="{FC0BB0B3-5FD2-42EB-9E9F-6523F871A1DF}" srcOrd="0" destOrd="0" parTransId="{CBCE60CD-07D9-4B43-964A-6FBC2AB5E2BC}" sibTransId="{4C68C8D4-3CA3-441F-B885-DFF3DB30ABAF}"/>
    <dgm:cxn modelId="{D82E3A7C-17A8-40F0-A297-40EDECF253C2}" srcId="{647D1F6E-1165-495E-ACC4-1E687ED9D341}" destId="{D359B83B-05CE-480B-BA17-8A568256EE92}" srcOrd="1" destOrd="0" parTransId="{D0C03C23-2492-41CF-888A-955F7B45A4DB}" sibTransId="{E0D2ACF9-1BCD-42AE-BE94-B22D70468950}"/>
    <dgm:cxn modelId="{77A7077E-CCC6-4A90-A6BC-7D9E728090AF}" type="presOf" srcId="{C86049F8-426B-41D3-9057-4CAC7E58B657}" destId="{AA1A6EE2-0F13-4F4C-9D2C-30921ED3CEF5}" srcOrd="0" destOrd="0" presId="urn:microsoft.com/office/officeart/2005/8/layout/hList1"/>
    <dgm:cxn modelId="{15439580-BDCB-4303-8ACE-FA6283CF6B56}" type="presOf" srcId="{647D1F6E-1165-495E-ACC4-1E687ED9D341}" destId="{30FCF1BC-167F-4060-8EE0-79339A5D1762}" srcOrd="0" destOrd="0" presId="urn:microsoft.com/office/officeart/2005/8/layout/hList1"/>
    <dgm:cxn modelId="{E29A2583-8FE7-4D05-92AA-493D72E6D6F3}" type="presOf" srcId="{087F1312-0266-40B4-B61C-A963B34229E6}" destId="{A2B8A4E4-7073-4214-A5C8-D0B3ECFD82D0}" srcOrd="0" destOrd="0" presId="urn:microsoft.com/office/officeart/2005/8/layout/hList1"/>
    <dgm:cxn modelId="{F18C5C94-CB84-4740-8D4E-C7802B4BB1D5}" type="presOf" srcId="{AC92CFD8-5512-4A7F-987C-A0DC7A6DB175}" destId="{7DE46393-DAED-46BA-A536-92B1FD495D9F}" srcOrd="0" destOrd="1" presId="urn:microsoft.com/office/officeart/2005/8/layout/hList1"/>
    <dgm:cxn modelId="{43F4F2A3-F0B8-48ED-BB6E-64B0042DDFF3}" srcId="{7DD4B4CC-EB0F-465C-8DE7-0F5089E2293D}" destId="{69F29E2F-A0AC-4DA5-A935-E1ED374C87A6}" srcOrd="1" destOrd="0" parTransId="{BCE0D333-1E3F-45B3-BDB0-510087D40EE1}" sibTransId="{6524E23C-B219-43B0-8C41-1C73D78F74A9}"/>
    <dgm:cxn modelId="{6E6805B7-8CEE-49D7-813C-F375B9F161B3}" type="presOf" srcId="{F7B5C901-E193-4DA6-9D53-37D7E8B93F1C}" destId="{7DE46393-DAED-46BA-A536-92B1FD495D9F}" srcOrd="0" destOrd="3" presId="urn:microsoft.com/office/officeart/2005/8/layout/hList1"/>
    <dgm:cxn modelId="{FFE338BC-58E7-4667-9DCC-E8B1EA106299}" type="presOf" srcId="{9D701BD2-8034-4514-84A6-5DD1B9002FFE}" destId="{7DE46393-DAED-46BA-A536-92B1FD495D9F}" srcOrd="0" destOrd="2" presId="urn:microsoft.com/office/officeart/2005/8/layout/hList1"/>
    <dgm:cxn modelId="{DCDA63BE-D599-4569-ADAE-0093DD81C9D5}" srcId="{BE7CC373-E50A-48A4-94C0-315542943DA0}" destId="{AC92CFD8-5512-4A7F-987C-A0DC7A6DB175}" srcOrd="1" destOrd="0" parTransId="{9526B65E-B46D-41BE-B035-4A8E21435C44}" sibTransId="{DB795E1E-C700-4120-A2BD-B276A60BE2BA}"/>
    <dgm:cxn modelId="{7D4215C7-E99B-4D03-B567-E9DE9F4AF593}" srcId="{BE7CC373-E50A-48A4-94C0-315542943DA0}" destId="{BB4D7B0C-2D02-403C-A6D9-544A545E8B5E}" srcOrd="0" destOrd="0" parTransId="{75079E02-1224-4A58-A0BB-00E37D8A1E5B}" sibTransId="{723142BC-99CF-4343-935F-1D6F695A6F4D}"/>
    <dgm:cxn modelId="{F5EE97E0-CDE7-4878-BCBA-85CBE1BF42EF}" srcId="{7DD4B4CC-EB0F-465C-8DE7-0F5089E2293D}" destId="{4B7C70AC-0333-4924-B4A1-1567CE86F7CF}" srcOrd="2" destOrd="0" parTransId="{6E716274-DD28-45F2-9155-B3F4E9656429}" sibTransId="{A5A2BD2D-D556-4BA4-BB1E-A75B3D14EF1C}"/>
    <dgm:cxn modelId="{A63636E2-9EB5-4AFA-85FA-2F19558B1946}" type="presOf" srcId="{4B7C70AC-0333-4924-B4A1-1567CE86F7CF}" destId="{A2B8A4E4-7073-4214-A5C8-D0B3ECFD82D0}" srcOrd="0" destOrd="2" presId="urn:microsoft.com/office/officeart/2005/8/layout/hList1"/>
    <dgm:cxn modelId="{2B1A77E2-1555-4E68-ACF8-0C10875A8276}" type="presOf" srcId="{5FE781BD-D343-4F76-A10D-F6ABE039E03D}" destId="{4948C4A0-D1F6-44F9-8EA3-FF2B71316DD1}" srcOrd="0" destOrd="3" presId="urn:microsoft.com/office/officeart/2005/8/layout/hList1"/>
    <dgm:cxn modelId="{024EEEEA-5E18-45A3-A89E-06CAA588B726}" type="presOf" srcId="{D359B83B-05CE-480B-BA17-8A568256EE92}" destId="{4948C4A0-D1F6-44F9-8EA3-FF2B71316DD1}" srcOrd="0" destOrd="1" presId="urn:microsoft.com/office/officeart/2005/8/layout/hList1"/>
    <dgm:cxn modelId="{E795FCF4-4EA9-41C2-A7B3-92EBBF2BE968}" srcId="{C86049F8-426B-41D3-9057-4CAC7E58B657}" destId="{7DD4B4CC-EB0F-465C-8DE7-0F5089E2293D}" srcOrd="0" destOrd="0" parTransId="{0F064858-BEDF-4866-91C6-2083A30BADB4}" sibTransId="{33B39189-C21B-4D8F-AA86-9E2712F00C94}"/>
    <dgm:cxn modelId="{23B317F7-FCE6-4966-BB90-31F1991600CA}" srcId="{C86049F8-426B-41D3-9057-4CAC7E58B657}" destId="{BE7CC373-E50A-48A4-94C0-315542943DA0}" srcOrd="1" destOrd="0" parTransId="{375AD675-9096-456D-A307-75504F9AEC5E}" sibTransId="{2BAE5F26-DA72-40A8-883A-86EDC4250E16}"/>
    <dgm:cxn modelId="{51228A78-DADE-44AE-BC44-92A4737A2908}" type="presParOf" srcId="{AA1A6EE2-0F13-4F4C-9D2C-30921ED3CEF5}" destId="{BC6F1DB5-6EAF-4F64-8F4E-30BA18A1C0F5}" srcOrd="0" destOrd="0" presId="urn:microsoft.com/office/officeart/2005/8/layout/hList1"/>
    <dgm:cxn modelId="{2DA82342-3920-4E70-9C03-52FED5401D27}" type="presParOf" srcId="{BC6F1DB5-6EAF-4F64-8F4E-30BA18A1C0F5}" destId="{89C31E41-8B52-4514-973A-A4F39263A063}" srcOrd="0" destOrd="0" presId="urn:microsoft.com/office/officeart/2005/8/layout/hList1"/>
    <dgm:cxn modelId="{F6254EEA-5399-40EA-AC19-3193A0FD6E1D}" type="presParOf" srcId="{BC6F1DB5-6EAF-4F64-8F4E-30BA18A1C0F5}" destId="{A2B8A4E4-7073-4214-A5C8-D0B3ECFD82D0}" srcOrd="1" destOrd="0" presId="urn:microsoft.com/office/officeart/2005/8/layout/hList1"/>
    <dgm:cxn modelId="{BFB5DE5A-108B-4F8F-A1C3-0A16FF1DB2D6}" type="presParOf" srcId="{AA1A6EE2-0F13-4F4C-9D2C-30921ED3CEF5}" destId="{00E020DF-9FD1-4938-9125-66B3EF882B37}" srcOrd="1" destOrd="0" presId="urn:microsoft.com/office/officeart/2005/8/layout/hList1"/>
    <dgm:cxn modelId="{CA60A98F-9A31-4C56-9BA2-394EAC76024D}" type="presParOf" srcId="{AA1A6EE2-0F13-4F4C-9D2C-30921ED3CEF5}" destId="{5894DEC3-BA42-4F92-A293-4EECE32FA958}" srcOrd="2" destOrd="0" presId="urn:microsoft.com/office/officeart/2005/8/layout/hList1"/>
    <dgm:cxn modelId="{3729B559-7982-4F76-A18B-7DAFCECE1A46}" type="presParOf" srcId="{5894DEC3-BA42-4F92-A293-4EECE32FA958}" destId="{C3727EE0-5296-4F50-9AB2-76A8DB19F530}" srcOrd="0" destOrd="0" presId="urn:microsoft.com/office/officeart/2005/8/layout/hList1"/>
    <dgm:cxn modelId="{1ECC9C96-0038-48F4-9CC9-36D53B1CA1DA}" type="presParOf" srcId="{5894DEC3-BA42-4F92-A293-4EECE32FA958}" destId="{7DE46393-DAED-46BA-A536-92B1FD495D9F}" srcOrd="1" destOrd="0" presId="urn:microsoft.com/office/officeart/2005/8/layout/hList1"/>
    <dgm:cxn modelId="{096F4CF7-BFA4-473E-9F5C-6F57858CF0D8}" type="presParOf" srcId="{AA1A6EE2-0F13-4F4C-9D2C-30921ED3CEF5}" destId="{CFF515F9-AD0A-4E08-876B-E331BD657C08}" srcOrd="3" destOrd="0" presId="urn:microsoft.com/office/officeart/2005/8/layout/hList1"/>
    <dgm:cxn modelId="{194CD6F8-9C91-427E-8DFD-D2B588891300}" type="presParOf" srcId="{AA1A6EE2-0F13-4F4C-9D2C-30921ED3CEF5}" destId="{4689D4CA-F5E3-4CB9-976B-D8500DE0230B}" srcOrd="4" destOrd="0" presId="urn:microsoft.com/office/officeart/2005/8/layout/hList1"/>
    <dgm:cxn modelId="{D38A0D7A-DB57-44BE-B46D-79019F685945}" type="presParOf" srcId="{4689D4CA-F5E3-4CB9-976B-D8500DE0230B}" destId="{30FCF1BC-167F-4060-8EE0-79339A5D1762}" srcOrd="0" destOrd="0" presId="urn:microsoft.com/office/officeart/2005/8/layout/hList1"/>
    <dgm:cxn modelId="{C703DABB-F573-477D-9500-9C5FD54DB57F}" type="presParOf" srcId="{4689D4CA-F5E3-4CB9-976B-D8500DE0230B}" destId="{4948C4A0-D1F6-44F9-8EA3-FF2B71316D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1E41-8B52-4514-973A-A4F39263A063}">
      <dsp:nvSpPr>
        <dsp:cNvPr id="0" name=""/>
        <dsp:cNvSpPr/>
      </dsp:nvSpPr>
      <dsp:spPr>
        <a:xfrm>
          <a:off x="3783" y="1072865"/>
          <a:ext cx="3688689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Low</a:t>
          </a:r>
        </a:p>
      </dsp:txBody>
      <dsp:txXfrm>
        <a:off x="3783" y="1072865"/>
        <a:ext cx="3688689" cy="1180800"/>
      </dsp:txXfrm>
    </dsp:sp>
    <dsp:sp modelId="{A2B8A4E4-7073-4214-A5C8-D0B3ECFD82D0}">
      <dsp:nvSpPr>
        <dsp:cNvPr id="0" name=""/>
        <dsp:cNvSpPr/>
      </dsp:nvSpPr>
      <dsp:spPr>
        <a:xfrm>
          <a:off x="3783" y="2253665"/>
          <a:ext cx="3688689" cy="38300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b="1" kern="1200"/>
            <a:t>Adopt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Exploration</a:t>
          </a: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Quality Check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Integration</a:t>
          </a:r>
        </a:p>
      </dsp:txBody>
      <dsp:txXfrm>
        <a:off x="3783" y="2253665"/>
        <a:ext cx="3688689" cy="3830047"/>
      </dsp:txXfrm>
    </dsp:sp>
    <dsp:sp modelId="{C3727EE0-5296-4F50-9AB2-76A8DB19F530}">
      <dsp:nvSpPr>
        <dsp:cNvPr id="0" name=""/>
        <dsp:cNvSpPr/>
      </dsp:nvSpPr>
      <dsp:spPr>
        <a:xfrm>
          <a:off x="4208888" y="1072865"/>
          <a:ext cx="3688689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⭤ </a:t>
          </a:r>
        </a:p>
      </dsp:txBody>
      <dsp:txXfrm>
        <a:off x="4208888" y="1072865"/>
        <a:ext cx="3688689" cy="1180800"/>
      </dsp:txXfrm>
    </dsp:sp>
    <dsp:sp modelId="{7DE46393-DAED-46BA-A536-92B1FD495D9F}">
      <dsp:nvSpPr>
        <dsp:cNvPr id="0" name=""/>
        <dsp:cNvSpPr/>
      </dsp:nvSpPr>
      <dsp:spPr>
        <a:xfrm>
          <a:off x="4208888" y="2253665"/>
          <a:ext cx="3688689" cy="38300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b="1" kern="1200"/>
            <a:t>Adapt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Exploration</a:t>
          </a: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Quality check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Modification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Integration</a:t>
          </a:r>
        </a:p>
      </dsp:txBody>
      <dsp:txXfrm>
        <a:off x="4208888" y="2253665"/>
        <a:ext cx="3688689" cy="3830047"/>
      </dsp:txXfrm>
    </dsp:sp>
    <dsp:sp modelId="{30FCF1BC-167F-4060-8EE0-79339A5D1762}">
      <dsp:nvSpPr>
        <dsp:cNvPr id="0" name=""/>
        <dsp:cNvSpPr/>
      </dsp:nvSpPr>
      <dsp:spPr>
        <a:xfrm>
          <a:off x="8413994" y="1072865"/>
          <a:ext cx="3688689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High</a:t>
          </a:r>
        </a:p>
      </dsp:txBody>
      <dsp:txXfrm>
        <a:off x="8413994" y="1072865"/>
        <a:ext cx="3688689" cy="1180800"/>
      </dsp:txXfrm>
    </dsp:sp>
    <dsp:sp modelId="{4948C4A0-D1F6-44F9-8EA3-FF2B71316DD1}">
      <dsp:nvSpPr>
        <dsp:cNvPr id="0" name=""/>
        <dsp:cNvSpPr/>
      </dsp:nvSpPr>
      <dsp:spPr>
        <a:xfrm>
          <a:off x="8413994" y="2253665"/>
          <a:ext cx="3688689" cy="38300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b="1" kern="1200"/>
            <a:t>Create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Development</a:t>
          </a: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Review, Edit</a:t>
          </a: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Publication</a:t>
          </a:r>
        </a:p>
      </dsp:txBody>
      <dsp:txXfrm>
        <a:off x="8413994" y="2253665"/>
        <a:ext cx="3688689" cy="383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h5p.org/content-types-and-applications" TargetMode="External"/><Relationship Id="rId4" Type="http://schemas.openxmlformats.org/officeDocument/2006/relationships/hyperlink" Target="https://studio.libretexts.org/collection/14245" TargetMode="Externa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hyperlink" Target="https://sdccd.instructure.com/enroll/JWFNL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svg"/><Relationship Id="rId7" Type="http://schemas.openxmlformats.org/officeDocument/2006/relationships/hyperlink" Target="https://outlook.office365.com/owa/calendar/CFGMeeting@sdccd.edu/booking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button@sdccd.edu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hyperlink" Target="https://sdccd.instructure.com/enroll/JWFNLH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er.deepwebaccess.com/oer/desktop/en/search.html" TargetMode="External"/><Relationship Id="rId3" Type="http://schemas.openxmlformats.org/officeDocument/2006/relationships/image" Target="../media/image7.svg"/><Relationship Id="rId7" Type="http://schemas.openxmlformats.org/officeDocument/2006/relationships/hyperlink" Target="https://asccc-oeri.org/open-educational-resources-by-discipline/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asis.geneseo.edu" TargetMode="External"/><Relationship Id="rId11" Type="http://schemas.openxmlformats.org/officeDocument/2006/relationships/hyperlink" Target="https://creativecommons.org/licenses/by-sa/4.0" TargetMode="External"/><Relationship Id="rId5" Type="http://schemas.openxmlformats.org/officeDocument/2006/relationships/hyperlink" Target="https://www.merlot.org/merlot/materials.htm?sort.property=overallRating" TargetMode="External"/><Relationship Id="rId10" Type="http://schemas.openxmlformats.org/officeDocument/2006/relationships/hyperlink" Target="https://commons.wikimedia.org/wiki/File:OER_Logo_Open_Educational_Resources.png" TargetMode="External"/><Relationship Id="rId4" Type="http://schemas.openxmlformats.org/officeDocument/2006/relationships/hyperlink" Target="https://www.oercommons.org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8841" y="7616190"/>
            <a:ext cx="18288000" cy="2270760"/>
          </a:xfrm>
          <a:custGeom>
            <a:avLst/>
            <a:gdLst/>
            <a:ahLst/>
            <a:cxnLst/>
            <a:rect l="l" t="t" r="r" b="b"/>
            <a:pathLst>
              <a:path w="18288000" h="2270760">
                <a:moveTo>
                  <a:pt x="0" y="0"/>
                </a:moveTo>
                <a:lnTo>
                  <a:pt x="18288000" y="0"/>
                </a:lnTo>
                <a:lnTo>
                  <a:pt x="18288000" y="2270760"/>
                </a:lnTo>
                <a:lnTo>
                  <a:pt x="0" y="2270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762585" y="617546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17780"/>
            <a:ext cx="18288000" cy="2270760"/>
          </a:xfrm>
          <a:custGeom>
            <a:avLst/>
            <a:gdLst/>
            <a:ahLst/>
            <a:cxnLst/>
            <a:rect l="l" t="t" r="r" b="b"/>
            <a:pathLst>
              <a:path w="18288000" h="2270760">
                <a:moveTo>
                  <a:pt x="18288000" y="2270760"/>
                </a:moveTo>
                <a:lnTo>
                  <a:pt x="0" y="227076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2707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0" y="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35232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23297" y="0"/>
                </a:lnTo>
                <a:lnTo>
                  <a:pt x="3523297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176781" y="4403090"/>
            <a:ext cx="1613966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9F7F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 SUMMIT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43878" y="5845810"/>
            <a:ext cx="9514545" cy="91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9F7F7"/>
                </a:solidFill>
                <a:latin typeface="Ubuntu"/>
                <a:ea typeface="Ubuntu"/>
                <a:cs typeface="Ubuntu"/>
                <a:sym typeface="Ubuntu"/>
              </a:rPr>
              <a:t>October 4,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15B56-7673-DB5A-7911-CBFF3821F2FE}"/>
              </a:ext>
            </a:extLst>
          </p:cNvPr>
          <p:cNvSpPr/>
          <p:nvPr/>
        </p:nvSpPr>
        <p:spPr>
          <a:xfrm>
            <a:off x="1" y="1951191"/>
            <a:ext cx="11857549" cy="168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0806B-2E45-2D54-7877-9770B7FC2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094" y="2250282"/>
            <a:ext cx="60960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68765" y="1082834"/>
            <a:ext cx="13950469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F9F7F7"/>
                </a:solidFill>
                <a:latin typeface="League Spartan"/>
                <a:ea typeface="League Spartan"/>
                <a:cs typeface="League Spartan"/>
              </a:rPr>
              <a:t>Integration into Canvas</a:t>
            </a:r>
          </a:p>
        </p:txBody>
      </p:sp>
      <p:sp>
        <p:nvSpPr>
          <p:cNvPr id="3" name="Freeform 3"/>
          <p:cNvSpPr/>
          <p:nvPr/>
        </p:nvSpPr>
        <p:spPr>
          <a:xfrm>
            <a:off x="14021752" y="5865019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10985783" y="3492"/>
            <a:ext cx="6723573" cy="834844"/>
          </a:xfrm>
          <a:custGeom>
            <a:avLst/>
            <a:gdLst/>
            <a:ahLst/>
            <a:cxnLst/>
            <a:rect l="l" t="t" r="r" b="b"/>
            <a:pathLst>
              <a:path w="6723573" h="834844">
                <a:moveTo>
                  <a:pt x="6723573" y="834844"/>
                </a:moveTo>
                <a:lnTo>
                  <a:pt x="0" y="834844"/>
                </a:lnTo>
                <a:lnTo>
                  <a:pt x="0" y="0"/>
                </a:lnTo>
                <a:lnTo>
                  <a:pt x="6723573" y="0"/>
                </a:lnTo>
                <a:lnTo>
                  <a:pt x="6723573" y="8348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0" y="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35232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23297" y="0"/>
                </a:lnTo>
                <a:lnTo>
                  <a:pt x="35232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55814" y="2395287"/>
            <a:ext cx="11776373" cy="659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F9F7F7"/>
                </a:solidFill>
                <a:latin typeface="Ubuntu"/>
              </a:rPr>
              <a:t>Canvas Commons</a:t>
            </a:r>
          </a:p>
          <a:p>
            <a:pPr marL="571500" indent="-571500">
              <a:lnSpc>
                <a:spcPts val="5107"/>
              </a:lnSpc>
              <a:buFont typeface="Arial"/>
              <a:buChar char="•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Seamless download/import</a:t>
            </a:r>
            <a:endParaRPr lang="en-US" sz="3600">
              <a:solidFill>
                <a:srgbClr val="F9F7F7"/>
              </a:solidFill>
              <a:latin typeface="Ubuntu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F9F7F7"/>
                </a:solidFill>
                <a:latin typeface="Ubuntu"/>
                <a:sym typeface="Ubuntu"/>
              </a:rPr>
              <a:t>Textbooks</a:t>
            </a:r>
            <a:endParaRPr lang="en-US"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Link out to source – always add context/instructions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Download/Import to LMS 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F9F7F7"/>
                </a:solidFill>
                <a:latin typeface="Ubuntu"/>
              </a:rPr>
              <a:t>Embedding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Canvas editor menu </a:t>
            </a:r>
            <a:r>
              <a:rPr lang="en-US" sz="2800">
                <a:solidFill>
                  <a:schemeClr val="bg1"/>
                </a:solidFill>
                <a:latin typeface="Ubuntu"/>
                <a:ea typeface="+mn-lt"/>
                <a:cs typeface="+mn-lt"/>
              </a:rPr>
              <a:t>→ Insert → Embed (paste code)</a:t>
            </a:r>
            <a:endParaRPr lang="en-US" sz="2800">
              <a:solidFill>
                <a:schemeClr val="bg1"/>
              </a:solidFill>
              <a:latin typeface="Ubuntu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Examples:</a:t>
            </a:r>
          </a:p>
          <a:p>
            <a:pPr marL="1028700" lvl="1" indent="-571500">
              <a:buFont typeface="Wingdings"/>
              <a:buChar char="Ø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H5P Activity</a:t>
            </a:r>
          </a:p>
          <a:p>
            <a:pPr marL="1028700" lvl="1" indent="-571500">
              <a:buFont typeface="Wingdings"/>
              <a:buChar char="Ø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YouTube video</a:t>
            </a:r>
          </a:p>
          <a:p>
            <a:pPr marL="1028700" lvl="1" indent="-571500">
              <a:buFont typeface="Wingdings"/>
              <a:buChar char="Ø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Google poll</a:t>
            </a:r>
          </a:p>
          <a:p>
            <a:pPr marL="1028700" lvl="1" indent="-571500">
              <a:buFont typeface="Wingdings"/>
              <a:buChar char="Ø"/>
            </a:pPr>
            <a:r>
              <a:rPr lang="en-US" sz="2800">
                <a:solidFill>
                  <a:srgbClr val="F9F7F7"/>
                </a:solidFill>
                <a:latin typeface="Ubuntu"/>
              </a:rPr>
              <a:t>Interactive lab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8980669"/>
            <a:ext cx="6723573" cy="834844"/>
          </a:xfrm>
          <a:custGeom>
            <a:avLst/>
            <a:gdLst/>
            <a:ahLst/>
            <a:cxnLst/>
            <a:rect l="l" t="t" r="r" b="b"/>
            <a:pathLst>
              <a:path w="6723573" h="834844">
                <a:moveTo>
                  <a:pt x="0" y="0"/>
                </a:moveTo>
                <a:lnTo>
                  <a:pt x="6723573" y="0"/>
                </a:lnTo>
                <a:lnTo>
                  <a:pt x="6723573" y="834844"/>
                </a:lnTo>
                <a:lnTo>
                  <a:pt x="0" y="834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F2DC3-1D50-873E-675C-4B878890CC71}"/>
              </a:ext>
            </a:extLst>
          </p:cNvPr>
          <p:cNvSpPr/>
          <p:nvPr/>
        </p:nvSpPr>
        <p:spPr>
          <a:xfrm>
            <a:off x="-84060" y="9702814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7B81D1-3DB0-2874-984E-21496C5C0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39" y="9770953"/>
            <a:ext cx="5925553" cy="44232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AC4574B-3436-6867-6CFF-22CACA089D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714" r="217" b="29348"/>
          <a:stretch/>
        </p:blipFill>
        <p:spPr>
          <a:xfrm>
            <a:off x="8968071" y="7005563"/>
            <a:ext cx="4769950" cy="234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604736" cy="10287000"/>
          </a:xfrm>
          <a:custGeom>
            <a:avLst/>
            <a:gdLst/>
            <a:ahLst/>
            <a:cxnLst/>
            <a:rect l="l" t="t" r="r" b="b"/>
            <a:pathLst>
              <a:path w="3604736" h="10287000">
                <a:moveTo>
                  <a:pt x="0" y="0"/>
                </a:moveTo>
                <a:lnTo>
                  <a:pt x="3604736" y="0"/>
                </a:lnTo>
                <a:lnTo>
                  <a:pt x="36047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979393" y="2805557"/>
            <a:ext cx="13604772" cy="355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303841"/>
                </a:solidFill>
                <a:latin typeface="Ubuntu"/>
                <a:ea typeface="+mn-lt"/>
                <a:cs typeface="+mn-lt"/>
                <a:sym typeface="Ubuntu"/>
              </a:rPr>
              <a:t>What is H5P?</a:t>
            </a:r>
            <a:endParaRPr lang="en-US" sz="4400">
              <a:solidFill>
                <a:srgbClr val="303841"/>
              </a:solidFill>
              <a:latin typeface="Ubuntu"/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303841"/>
                </a:solidFill>
                <a:latin typeface="Ubuntu"/>
                <a:ea typeface="Calibri"/>
                <a:cs typeface="Calibri"/>
              </a:rPr>
              <a:t>Html-5-Package: A plugin tool that helps produce and run interactive content within an LMS</a:t>
            </a:r>
          </a:p>
          <a:p>
            <a:pPr marL="571500" indent="-571500">
              <a:lnSpc>
                <a:spcPts val="6160"/>
              </a:lnSpc>
              <a:buFont typeface="Arial"/>
              <a:buChar char="•"/>
            </a:pPr>
            <a:r>
              <a:rPr lang="en-US" sz="3600">
                <a:solidFill>
                  <a:srgbClr val="303841"/>
                </a:solidFill>
                <a:latin typeface="Ubuntu"/>
                <a:ea typeface="Calibri"/>
                <a:cs typeface="Calibri"/>
              </a:rPr>
              <a:t>Examples: </a:t>
            </a:r>
          </a:p>
          <a:p>
            <a:pPr marL="1028700" lvl="1" indent="-571500">
              <a:buFont typeface="Wingdings"/>
              <a:buChar char="Ø"/>
            </a:pPr>
            <a:r>
              <a:rPr lang="en-US" sz="2800">
                <a:solidFill>
                  <a:srgbClr val="303841"/>
                </a:solidFill>
                <a:latin typeface="Ubuntu"/>
                <a:ea typeface="+mn-lt"/>
                <a:cs typeface="+mn-lt"/>
                <a:hlinkClick r:id="rId4"/>
              </a:rPr>
              <a:t>Sample</a:t>
            </a:r>
            <a:r>
              <a:rPr lang="en-US" sz="2800">
                <a:solidFill>
                  <a:srgbClr val="303841"/>
                </a:solidFill>
                <a:latin typeface="Ubuntu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Questions Collection</a:t>
            </a:r>
            <a:endParaRPr lang="en-US" sz="2800">
              <a:solidFill>
                <a:srgbClr val="303841"/>
              </a:solidFill>
              <a:latin typeface="Ubuntu"/>
              <a:ea typeface="Calibri"/>
              <a:cs typeface="Calibri"/>
            </a:endParaRPr>
          </a:p>
          <a:p>
            <a:pPr marL="1028700" lvl="1" indent="-571500">
              <a:buFont typeface="Wingdings"/>
              <a:buChar char="Ø"/>
            </a:pPr>
            <a:r>
              <a:rPr lang="en-US" sz="2800">
                <a:solidFill>
                  <a:srgbClr val="303841"/>
                </a:solidFill>
                <a:latin typeface="Ubuntu"/>
                <a:ea typeface="+mn-lt"/>
                <a:cs typeface="+mn-lt"/>
                <a:hlinkClick r:id="rId5"/>
              </a:rPr>
              <a:t>All</a:t>
            </a:r>
            <a:r>
              <a:rPr lang="en-US" sz="2800">
                <a:solidFill>
                  <a:srgbClr val="303841"/>
                </a:solidFill>
                <a:latin typeface="Ubuntu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H5P Examples</a:t>
            </a:r>
            <a:endParaRPr lang="en-US" sz="2800">
              <a:solidFill>
                <a:srgbClr val="303841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13172521" y="0"/>
            <a:ext cx="4422535" cy="2402911"/>
          </a:xfrm>
          <a:custGeom>
            <a:avLst/>
            <a:gdLst/>
            <a:ahLst/>
            <a:cxnLst/>
            <a:rect l="l" t="t" r="r" b="b"/>
            <a:pathLst>
              <a:path w="4422535" h="2402911">
                <a:moveTo>
                  <a:pt x="0" y="2402911"/>
                </a:moveTo>
                <a:lnTo>
                  <a:pt x="4422535" y="2402911"/>
                </a:lnTo>
                <a:lnTo>
                  <a:pt x="4422535" y="0"/>
                </a:lnTo>
                <a:lnTo>
                  <a:pt x="0" y="0"/>
                </a:lnTo>
                <a:lnTo>
                  <a:pt x="0" y="240291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97568" y="1200344"/>
            <a:ext cx="14178792" cy="1394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79"/>
              </a:lnSpc>
            </a:pPr>
            <a:r>
              <a:rPr lang="en-US" sz="7200">
                <a:solidFill>
                  <a:srgbClr val="30384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Interactive OER: Using H5P</a:t>
            </a:r>
            <a:endParaRPr lang="en-US" sz="7200">
              <a:solidFill>
                <a:srgbClr val="303841"/>
              </a:solidFill>
              <a:latin typeface="League Spartan"/>
              <a:ea typeface="League Spartan"/>
              <a:cs typeface="League Spart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172521" y="7484039"/>
            <a:ext cx="4422535" cy="2402911"/>
          </a:xfrm>
          <a:custGeom>
            <a:avLst/>
            <a:gdLst/>
            <a:ahLst/>
            <a:cxnLst/>
            <a:rect l="l" t="t" r="r" b="b"/>
            <a:pathLst>
              <a:path w="4422535" h="2402911">
                <a:moveTo>
                  <a:pt x="0" y="0"/>
                </a:moveTo>
                <a:lnTo>
                  <a:pt x="4422535" y="0"/>
                </a:lnTo>
                <a:lnTo>
                  <a:pt x="4422535" y="2402911"/>
                </a:lnTo>
                <a:lnTo>
                  <a:pt x="0" y="2402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BB852-4C99-5B3B-F564-53C3906A6723}"/>
              </a:ext>
            </a:extLst>
          </p:cNvPr>
          <p:cNvSpPr/>
          <p:nvPr/>
        </p:nvSpPr>
        <p:spPr>
          <a:xfrm>
            <a:off x="-84060" y="9702814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50248-8065-2829-DCE2-4FB1C59A3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39" y="9770953"/>
            <a:ext cx="5925553" cy="44232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748C69B-37CF-50C6-89C8-6A0D735A7BF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1384" t="26329" r="14518" b="4717"/>
          <a:stretch/>
        </p:blipFill>
        <p:spPr>
          <a:xfrm>
            <a:off x="3746500" y="7183549"/>
            <a:ext cx="1899104" cy="1918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37BF5-94A8-023D-A98E-71607B9B1622}"/>
              </a:ext>
            </a:extLst>
          </p:cNvPr>
          <p:cNvSpPr txBox="1"/>
          <p:nvPr/>
        </p:nvSpPr>
        <p:spPr>
          <a:xfrm>
            <a:off x="5856110" y="7182554"/>
            <a:ext cx="7315201" cy="2272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 err="1">
                <a:solidFill>
                  <a:srgbClr val="303841"/>
                </a:solidFill>
                <a:latin typeface="Ubuntu"/>
              </a:rPr>
              <a:t>LibreTexts</a:t>
            </a:r>
            <a:r>
              <a:rPr lang="en-US" sz="4400">
                <a:solidFill>
                  <a:srgbClr val="303841"/>
                </a:solidFill>
                <a:latin typeface="Ubuntu"/>
              </a:rPr>
              <a:t> / </a:t>
            </a:r>
            <a:r>
              <a:rPr lang="en-US" sz="4400" err="1">
                <a:solidFill>
                  <a:srgbClr val="303841"/>
                </a:solidFill>
                <a:latin typeface="Ubuntu"/>
              </a:rPr>
              <a:t>LibreOne</a:t>
            </a:r>
            <a:endParaRPr lang="en-US" sz="3600" err="1">
              <a:solidFill>
                <a:srgbClr val="000000"/>
              </a:solidFill>
              <a:latin typeface="Ubuntu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303841"/>
                </a:solidFill>
                <a:latin typeface="Ubuntu"/>
              </a:rPr>
              <a:t>Offers 'Studio' feature with  H5P library and builder</a:t>
            </a:r>
            <a:endParaRPr lang="en-US" sz="3600">
              <a:latin typeface="Ubuntu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0794" y="2437003"/>
            <a:ext cx="9695614" cy="3559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9F7F7"/>
                </a:solidFill>
                <a:latin typeface="Ubuntu"/>
                <a:ea typeface="Ubuntu"/>
                <a:cs typeface="Ubuntu"/>
                <a:sym typeface="Ubuntu"/>
              </a:rPr>
              <a:t>In the Library:</a:t>
            </a:r>
            <a:endParaRPr lang="en-US"/>
          </a:p>
          <a:p>
            <a:pPr marL="457200" indent="-457200">
              <a:lnSpc>
                <a:spcPts val="4205"/>
              </a:lnSpc>
              <a:buFont typeface="Arial"/>
              <a:buChar char="•"/>
            </a:pPr>
            <a:r>
              <a:rPr lang="en-US" sz="30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Search Collections and/or individual activities </a:t>
            </a:r>
          </a:p>
          <a:p>
            <a:pPr marL="457200" indent="-457200">
              <a:lnSpc>
                <a:spcPts val="4205"/>
              </a:lnSpc>
              <a:buFont typeface="Arial"/>
              <a:buChar char="•"/>
            </a:pPr>
            <a:r>
              <a:rPr lang="en-US" sz="30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Search by Subject, Author, Keyword, and/or H5P type</a:t>
            </a:r>
          </a:p>
          <a:p>
            <a:pPr marL="914400" lvl="1" indent="-457200">
              <a:lnSpc>
                <a:spcPts val="4205"/>
              </a:lnSpc>
              <a:buFont typeface="Courier New"/>
              <a:buChar char="o"/>
            </a:pPr>
            <a:r>
              <a:rPr lang="en-US" sz="28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Broad: 'Chemistry' (1605 results)</a:t>
            </a:r>
          </a:p>
          <a:p>
            <a:pPr marL="914400" lvl="1" indent="-457200">
              <a:lnSpc>
                <a:spcPts val="4205"/>
              </a:lnSpc>
              <a:buFont typeface="Courier New"/>
              <a:buChar char="o"/>
            </a:pPr>
            <a:r>
              <a:rPr lang="en-US" sz="28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Narrow: 'Arabic' + 'Dialogue Cards' (26 results)</a:t>
            </a:r>
          </a:p>
          <a:p>
            <a:pPr marL="457200" indent="-457200">
              <a:lnSpc>
                <a:spcPts val="4205"/>
              </a:lnSpc>
              <a:buFont typeface="Arial"/>
              <a:buChar char="•"/>
            </a:pPr>
            <a:r>
              <a:rPr lang="en-US" sz="30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Check License type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5855" y="1175981"/>
            <a:ext cx="14862585" cy="1075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 b="1">
                <a:solidFill>
                  <a:srgbClr val="F9F7F7"/>
                </a:solidFill>
                <a:latin typeface="League Spartan"/>
                <a:sym typeface="League Spartan"/>
              </a:rPr>
              <a:t>Finding and Using H5P</a:t>
            </a:r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58246" y="6001738"/>
            <a:ext cx="11314861" cy="3927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9F7F7"/>
                </a:solidFill>
                <a:latin typeface="Ubuntu"/>
                <a:ea typeface="Ubuntu"/>
                <a:cs typeface="Ubuntu"/>
                <a:sym typeface="Ubuntu"/>
              </a:rPr>
              <a:t>Integration in Canvas:</a:t>
            </a:r>
            <a:endParaRPr lang="en-US"/>
          </a:p>
          <a:p>
            <a:pPr marL="457200" indent="-457200">
              <a:lnSpc>
                <a:spcPts val="4205"/>
              </a:lnSpc>
              <a:buFont typeface="Arial"/>
              <a:buChar char="•"/>
            </a:pPr>
            <a:r>
              <a:rPr lang="en-US" sz="30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All activities embeddable</a:t>
            </a:r>
          </a:p>
          <a:p>
            <a:pPr marL="457200" indent="-457200">
              <a:lnSpc>
                <a:spcPts val="4205"/>
              </a:lnSpc>
              <a:buFont typeface="Arial"/>
              <a:buChar char="•"/>
            </a:pPr>
            <a:r>
              <a:rPr lang="en-US" sz="30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Self-assessments</a:t>
            </a:r>
          </a:p>
          <a:p>
            <a:pPr marL="914400" lvl="1" indent="-457200">
              <a:lnSpc>
                <a:spcPts val="4205"/>
              </a:lnSpc>
              <a:buFont typeface="Courier New,monospace"/>
              <a:buChar char="o"/>
            </a:pPr>
            <a:r>
              <a:rPr lang="en-US" sz="28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For graded assignments, explore ADAPT</a:t>
            </a:r>
          </a:p>
          <a:p>
            <a:pPr marL="457200" indent="-457200">
              <a:lnSpc>
                <a:spcPts val="4205"/>
              </a:lnSpc>
              <a:buFont typeface="Arial"/>
              <a:buChar char="•"/>
            </a:pPr>
            <a:r>
              <a:rPr lang="en-US" sz="3000">
                <a:solidFill>
                  <a:srgbClr val="F9F7F7"/>
                </a:solidFill>
                <a:latin typeface="Ubuntu"/>
                <a:ea typeface="Ubuntu"/>
                <a:cs typeface="Ubuntu"/>
              </a:rPr>
              <a:t>Closer look and best practices:</a:t>
            </a:r>
            <a:endParaRPr lang="en-US" sz="3000">
              <a:solidFill>
                <a:srgbClr val="F9F7F7"/>
              </a:solidFill>
              <a:latin typeface="Ubuntu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solidFill>
                  <a:schemeClr val="bg1"/>
                </a:solidFill>
                <a:latin typeface="Ubuntu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SDCCD DE Resources</a:t>
            </a:r>
            <a:endParaRPr lang="en-US" sz="2800">
              <a:solidFill>
                <a:schemeClr val="bg1"/>
              </a:solidFill>
              <a:latin typeface="Ubuntu"/>
              <a:ea typeface="Calibri"/>
              <a:cs typeface="Calibri"/>
            </a:endParaRPr>
          </a:p>
          <a:p>
            <a:pPr marL="914400" lvl="1" indent="-457200">
              <a:buFont typeface="Courier New,monospace"/>
              <a:buChar char="o"/>
            </a:pPr>
            <a:r>
              <a:rPr lang="en-US" sz="2800">
                <a:solidFill>
                  <a:schemeClr val="bg1"/>
                </a:solidFill>
                <a:latin typeface="Ubuntu"/>
                <a:ea typeface="Calibri"/>
                <a:cs typeface="Calibri"/>
              </a:rPr>
              <a:t>Surfing the H5P Wave: Ride the Future of Interactive Learning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0" y="5803636"/>
            <a:ext cx="3048687" cy="4483364"/>
          </a:xfrm>
          <a:custGeom>
            <a:avLst/>
            <a:gdLst/>
            <a:ahLst/>
            <a:cxnLst/>
            <a:rect l="l" t="t" r="r" b="b"/>
            <a:pathLst>
              <a:path w="3048687" h="4483364">
                <a:moveTo>
                  <a:pt x="3048687" y="0"/>
                </a:moveTo>
                <a:lnTo>
                  <a:pt x="0" y="0"/>
                </a:lnTo>
                <a:lnTo>
                  <a:pt x="0" y="4483364"/>
                </a:lnTo>
                <a:lnTo>
                  <a:pt x="3048687" y="4483364"/>
                </a:lnTo>
                <a:lnTo>
                  <a:pt x="30486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14482076" y="0"/>
            <a:ext cx="3048687" cy="4483364"/>
          </a:xfrm>
          <a:custGeom>
            <a:avLst/>
            <a:gdLst/>
            <a:ahLst/>
            <a:cxnLst/>
            <a:rect l="l" t="t" r="r" b="b"/>
            <a:pathLst>
              <a:path w="3048687" h="4483364">
                <a:moveTo>
                  <a:pt x="0" y="4483364"/>
                </a:moveTo>
                <a:lnTo>
                  <a:pt x="3048687" y="4483364"/>
                </a:lnTo>
                <a:lnTo>
                  <a:pt x="3048687" y="0"/>
                </a:lnTo>
                <a:lnTo>
                  <a:pt x="0" y="0"/>
                </a:lnTo>
                <a:lnTo>
                  <a:pt x="0" y="44833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82B9B6-FEFD-F710-49EF-EEFC49C1B757}"/>
              </a:ext>
            </a:extLst>
          </p:cNvPr>
          <p:cNvSpPr/>
          <p:nvPr/>
        </p:nvSpPr>
        <p:spPr>
          <a:xfrm>
            <a:off x="-15793" y="-44171"/>
            <a:ext cx="18309487" cy="608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AB446-1123-56ED-7A05-D03106239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" y="51427"/>
            <a:ext cx="5925553" cy="442327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06C988B-4820-016D-42C9-5D88FD4EBD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1384" t="26329" r="14518" b="4717"/>
          <a:stretch/>
        </p:blipFill>
        <p:spPr>
          <a:xfrm>
            <a:off x="341312" y="2575830"/>
            <a:ext cx="1899104" cy="1918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red circle with dots&#10;&#10;Description automatically generated">
            <a:extLst>
              <a:ext uri="{FF2B5EF4-FFF2-40B4-BE49-F238E27FC236}">
                <a16:creationId xmlns:a16="http://schemas.microsoft.com/office/drawing/2014/main" id="{954EDC07-F31B-B60A-B162-BB82CC5AD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6844145"/>
            <a:ext cx="190500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2216" y="4339672"/>
            <a:ext cx="11815617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600" b="1">
                <a:solidFill>
                  <a:srgbClr val="112D4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Questions?</a:t>
            </a:r>
          </a:p>
        </p:txBody>
      </p:sp>
      <p:sp>
        <p:nvSpPr>
          <p:cNvPr id="3" name="Freeform 3"/>
          <p:cNvSpPr/>
          <p:nvPr/>
        </p:nvSpPr>
        <p:spPr>
          <a:xfrm>
            <a:off x="45066" y="-4434"/>
            <a:ext cx="18295302" cy="2090655"/>
          </a:xfrm>
          <a:custGeom>
            <a:avLst/>
            <a:gdLst/>
            <a:ahLst/>
            <a:cxnLst/>
            <a:rect l="l" t="t" r="r" b="b"/>
            <a:pathLst>
              <a:path w="19611255" h="2068096">
                <a:moveTo>
                  <a:pt x="0" y="0"/>
                </a:moveTo>
                <a:lnTo>
                  <a:pt x="19611254" y="0"/>
                </a:lnTo>
                <a:lnTo>
                  <a:pt x="19611254" y="2068096"/>
                </a:lnTo>
                <a:lnTo>
                  <a:pt x="0" y="2068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0" y="0"/>
            <a:ext cx="2943591" cy="4445953"/>
          </a:xfrm>
          <a:custGeom>
            <a:avLst/>
            <a:gdLst/>
            <a:ahLst/>
            <a:cxnLst/>
            <a:rect l="l" t="t" r="r" b="b"/>
            <a:pathLst>
              <a:path w="2943591" h="4445953">
                <a:moveTo>
                  <a:pt x="0" y="4445953"/>
                </a:moveTo>
                <a:lnTo>
                  <a:pt x="2943591" y="4445953"/>
                </a:lnTo>
                <a:lnTo>
                  <a:pt x="2943591" y="0"/>
                </a:lnTo>
                <a:lnTo>
                  <a:pt x="0" y="0"/>
                </a:lnTo>
                <a:lnTo>
                  <a:pt x="0" y="44459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863" y="7646092"/>
            <a:ext cx="17550846" cy="2639597"/>
          </a:xfrm>
          <a:custGeom>
            <a:avLst/>
            <a:gdLst/>
            <a:ahLst/>
            <a:cxnLst/>
            <a:rect l="l" t="t" r="r" b="b"/>
            <a:pathLst>
              <a:path w="19611255" h="2068096">
                <a:moveTo>
                  <a:pt x="19611254" y="2068096"/>
                </a:moveTo>
                <a:lnTo>
                  <a:pt x="0" y="2068096"/>
                </a:lnTo>
                <a:lnTo>
                  <a:pt x="0" y="0"/>
                </a:lnTo>
                <a:lnTo>
                  <a:pt x="19611254" y="0"/>
                </a:lnTo>
                <a:lnTo>
                  <a:pt x="19611254" y="206809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C5A77F-1D0C-F518-E9AB-370854B0B96F}"/>
              </a:ext>
            </a:extLst>
          </p:cNvPr>
          <p:cNvSpPr/>
          <p:nvPr/>
        </p:nvSpPr>
        <p:spPr>
          <a:xfrm>
            <a:off x="1" y="1332424"/>
            <a:ext cx="11857549" cy="168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A5E9B7-8E82-68C7-30BF-47C2C08B2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462" y="1648703"/>
            <a:ext cx="6096000" cy="10572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95ADD0AE-3D94-8FCC-19BB-F518A4CC5E45}"/>
              </a:ext>
            </a:extLst>
          </p:cNvPr>
          <p:cNvSpPr/>
          <p:nvPr/>
        </p:nvSpPr>
        <p:spPr>
          <a:xfrm flipH="1">
            <a:off x="14548552" y="3020231"/>
            <a:ext cx="2063783" cy="3468389"/>
          </a:xfrm>
          <a:custGeom>
            <a:avLst/>
            <a:gdLst/>
            <a:ahLst/>
            <a:cxnLst/>
            <a:rect l="l" t="t" r="r" b="b"/>
            <a:pathLst>
              <a:path w="2943591" h="4445953">
                <a:moveTo>
                  <a:pt x="2943591" y="0"/>
                </a:moveTo>
                <a:lnTo>
                  <a:pt x="0" y="0"/>
                </a:lnTo>
                <a:lnTo>
                  <a:pt x="0" y="4445953"/>
                </a:lnTo>
                <a:lnTo>
                  <a:pt x="2943591" y="4445953"/>
                </a:lnTo>
                <a:lnTo>
                  <a:pt x="29435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1910" y="3581560"/>
            <a:ext cx="11815617" cy="156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112D4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45066" y="-4434"/>
            <a:ext cx="18295302" cy="2090655"/>
          </a:xfrm>
          <a:custGeom>
            <a:avLst/>
            <a:gdLst/>
            <a:ahLst/>
            <a:cxnLst/>
            <a:rect l="l" t="t" r="r" b="b"/>
            <a:pathLst>
              <a:path w="19611255" h="2068096">
                <a:moveTo>
                  <a:pt x="0" y="0"/>
                </a:moveTo>
                <a:lnTo>
                  <a:pt x="19611254" y="0"/>
                </a:lnTo>
                <a:lnTo>
                  <a:pt x="19611254" y="2068096"/>
                </a:lnTo>
                <a:lnTo>
                  <a:pt x="0" y="2068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0" y="0"/>
            <a:ext cx="2943591" cy="4445953"/>
          </a:xfrm>
          <a:custGeom>
            <a:avLst/>
            <a:gdLst/>
            <a:ahLst/>
            <a:cxnLst/>
            <a:rect l="l" t="t" r="r" b="b"/>
            <a:pathLst>
              <a:path w="2943591" h="4445953">
                <a:moveTo>
                  <a:pt x="0" y="4445953"/>
                </a:moveTo>
                <a:lnTo>
                  <a:pt x="2943591" y="4445953"/>
                </a:lnTo>
                <a:lnTo>
                  <a:pt x="2943591" y="0"/>
                </a:lnTo>
                <a:lnTo>
                  <a:pt x="0" y="0"/>
                </a:lnTo>
                <a:lnTo>
                  <a:pt x="0" y="44459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4548552" y="3020231"/>
            <a:ext cx="2063783" cy="3468389"/>
          </a:xfrm>
          <a:custGeom>
            <a:avLst/>
            <a:gdLst/>
            <a:ahLst/>
            <a:cxnLst/>
            <a:rect l="l" t="t" r="r" b="b"/>
            <a:pathLst>
              <a:path w="2943591" h="4445953">
                <a:moveTo>
                  <a:pt x="2943591" y="0"/>
                </a:moveTo>
                <a:lnTo>
                  <a:pt x="0" y="0"/>
                </a:lnTo>
                <a:lnTo>
                  <a:pt x="0" y="4445953"/>
                </a:lnTo>
                <a:lnTo>
                  <a:pt x="2943591" y="4445953"/>
                </a:lnTo>
                <a:lnTo>
                  <a:pt x="29435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863" y="7646092"/>
            <a:ext cx="17550846" cy="2639597"/>
          </a:xfrm>
          <a:custGeom>
            <a:avLst/>
            <a:gdLst/>
            <a:ahLst/>
            <a:cxnLst/>
            <a:rect l="l" t="t" r="r" b="b"/>
            <a:pathLst>
              <a:path w="19611255" h="2068096">
                <a:moveTo>
                  <a:pt x="19611254" y="2068096"/>
                </a:moveTo>
                <a:lnTo>
                  <a:pt x="0" y="2068096"/>
                </a:lnTo>
                <a:lnTo>
                  <a:pt x="0" y="0"/>
                </a:lnTo>
                <a:lnTo>
                  <a:pt x="19611254" y="0"/>
                </a:lnTo>
                <a:lnTo>
                  <a:pt x="19611254" y="206809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1C8AD-CC00-8F48-833B-3AC1CDA49466}"/>
              </a:ext>
            </a:extLst>
          </p:cNvPr>
          <p:cNvSpPr txBox="1"/>
          <p:nvPr/>
        </p:nvSpPr>
        <p:spPr>
          <a:xfrm>
            <a:off x="5708930" y="5196888"/>
            <a:ext cx="9262129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ea typeface="Calibri"/>
                <a:cs typeface="Calibri"/>
              </a:rPr>
              <a:t>Contact Me:</a:t>
            </a:r>
          </a:p>
          <a:p>
            <a:r>
              <a:rPr lang="en-US" sz="4000" b="1" dirty="0">
                <a:ea typeface="Calibri"/>
                <a:cs typeface="Calibri"/>
                <a:hlinkClick r:id="rId6"/>
              </a:rPr>
              <a:t>mbutton@sdccd.edu</a:t>
            </a:r>
            <a:endParaRPr lang="en-US" sz="4000" b="1" dirty="0">
              <a:ea typeface="Calibri"/>
              <a:cs typeface="Calibri"/>
            </a:endParaRPr>
          </a:p>
          <a:p>
            <a:r>
              <a:rPr lang="en-US" sz="4000" b="1" dirty="0">
                <a:ea typeface="Calibri"/>
                <a:cs typeface="Calibri"/>
              </a:rPr>
              <a:t>Schedule A Session: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ptos" panose="020B0004020202020204" pitchFamily="34" charset="0"/>
                <a:hlinkClick r:id="rId7"/>
              </a:rPr>
              <a:t>https://outlook.office365.com/owa/calendar/CFGMeeting@sdccd.edu/bookings/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 sz="4000" b="1" dirty="0"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C5A77F-1D0C-F518-E9AB-370854B0B96F}"/>
              </a:ext>
            </a:extLst>
          </p:cNvPr>
          <p:cNvSpPr/>
          <p:nvPr/>
        </p:nvSpPr>
        <p:spPr>
          <a:xfrm>
            <a:off x="1" y="1332424"/>
            <a:ext cx="11857549" cy="168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A5E9B7-8E82-68C7-30BF-47C2C08B2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462" y="1648703"/>
            <a:ext cx="6096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1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2511" y="7644532"/>
            <a:ext cx="18288000" cy="2270760"/>
          </a:xfrm>
          <a:custGeom>
            <a:avLst/>
            <a:gdLst/>
            <a:ahLst/>
            <a:cxnLst/>
            <a:rect l="l" t="t" r="r" b="b"/>
            <a:pathLst>
              <a:path w="18288000" h="2270760">
                <a:moveTo>
                  <a:pt x="0" y="0"/>
                </a:moveTo>
                <a:lnTo>
                  <a:pt x="18288000" y="0"/>
                </a:lnTo>
                <a:lnTo>
                  <a:pt x="18288000" y="2270760"/>
                </a:lnTo>
                <a:lnTo>
                  <a:pt x="0" y="2270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764702" y="617220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17780"/>
            <a:ext cx="18288000" cy="2270760"/>
          </a:xfrm>
          <a:custGeom>
            <a:avLst/>
            <a:gdLst/>
            <a:ahLst/>
            <a:cxnLst/>
            <a:rect l="l" t="t" r="r" b="b"/>
            <a:pathLst>
              <a:path w="18288000" h="2270760">
                <a:moveTo>
                  <a:pt x="18288000" y="2270760"/>
                </a:moveTo>
                <a:lnTo>
                  <a:pt x="0" y="227076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2707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0" y="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35232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23297" y="0"/>
                </a:lnTo>
                <a:lnTo>
                  <a:pt x="3523297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87771" y="4625674"/>
            <a:ext cx="17580034" cy="1517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>
                <a:solidFill>
                  <a:srgbClr val="F9F7F7"/>
                </a:solidFill>
                <a:latin typeface="League Spartan"/>
                <a:sym typeface="League Spartan"/>
              </a:rPr>
              <a:t>Surfing the OER Wave of  Interaction</a:t>
            </a:r>
            <a:endParaRPr lang="en-US" sz="7200">
              <a:ea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58892" y="6068394"/>
            <a:ext cx="9514545" cy="86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50">
                <a:solidFill>
                  <a:srgbClr val="F9F7F7"/>
                </a:solidFill>
                <a:latin typeface="Ubuntu"/>
                <a:sym typeface="Ubuntu"/>
              </a:rPr>
              <a:t>Madeline Button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E2CA50-EECB-F95E-F550-1D6914BD7CB2}"/>
              </a:ext>
            </a:extLst>
          </p:cNvPr>
          <p:cNvSpPr/>
          <p:nvPr/>
        </p:nvSpPr>
        <p:spPr>
          <a:xfrm>
            <a:off x="1" y="1951191"/>
            <a:ext cx="11857549" cy="168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DA503D-FC51-B19F-E06F-94DAD4955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094" y="2250282"/>
            <a:ext cx="60960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454950" y="-7144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30758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075813" y="0"/>
                </a:lnTo>
                <a:lnTo>
                  <a:pt x="3075813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723208" y="1738012"/>
            <a:ext cx="10522662" cy="5867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5"/>
              </a:lnSpc>
            </a:pPr>
            <a:r>
              <a:rPr lang="en-US" sz="3600">
                <a:solidFill>
                  <a:srgbClr val="112D4E"/>
                </a:solidFill>
                <a:latin typeface="Ubuntu"/>
                <a:ea typeface="Ubuntu"/>
                <a:cs typeface="Ubuntu"/>
                <a:sym typeface="Ubuntu"/>
              </a:rPr>
              <a:t>Madeline Button</a:t>
            </a:r>
            <a:endParaRPr lang="en-US" sz="3600">
              <a:solidFill>
                <a:srgbClr val="112D4E"/>
              </a:solidFill>
              <a:latin typeface="Ubuntu"/>
              <a:ea typeface="Ubuntu"/>
              <a:cs typeface="Ubuntu"/>
            </a:endParaRPr>
          </a:p>
          <a:p>
            <a:pPr>
              <a:lnSpc>
                <a:spcPts val="4205"/>
              </a:lnSpc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OER Analyst</a:t>
            </a:r>
          </a:p>
          <a:p>
            <a:pPr>
              <a:lnSpc>
                <a:spcPts val="4205"/>
              </a:lnSpc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SDCCD Community Funding Grant</a:t>
            </a:r>
            <a:endParaRPr lang="en-US"/>
          </a:p>
          <a:p>
            <a:pPr>
              <a:lnSpc>
                <a:spcPts val="4205"/>
              </a:lnSpc>
            </a:pPr>
            <a:endParaRPr lang="en-US" sz="3000">
              <a:solidFill>
                <a:srgbClr val="112D4E"/>
              </a:solidFill>
              <a:latin typeface="Ubuntu"/>
              <a:ea typeface="Ubuntu"/>
              <a:cs typeface="Ubuntu"/>
            </a:endParaRPr>
          </a:p>
          <a:p>
            <a:pPr marL="457200" indent="-457200">
              <a:lnSpc>
                <a:spcPts val="4205"/>
              </a:lnSpc>
              <a:buFont typeface="Wingdings"/>
              <a:buChar char="Ø"/>
            </a:pP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Native San Diegan</a:t>
            </a:r>
          </a:p>
          <a:p>
            <a:pPr marL="457200" indent="-457200">
              <a:lnSpc>
                <a:spcPts val="4205"/>
              </a:lnSpc>
              <a:buFont typeface="Wingdings"/>
              <a:buChar char="Ø"/>
            </a:pP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Experience in education since 2018</a:t>
            </a:r>
          </a:p>
          <a:p>
            <a:pPr marL="457200" indent="-457200">
              <a:lnSpc>
                <a:spcPts val="4205"/>
              </a:lnSpc>
              <a:buFont typeface="Wingdings"/>
              <a:buChar char="Ø"/>
            </a:pP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Working with SDCCD since 2022</a:t>
            </a:r>
          </a:p>
          <a:p>
            <a:pPr marL="457200" indent="-457200">
              <a:lnSpc>
                <a:spcPts val="4205"/>
              </a:lnSpc>
              <a:buFont typeface="Wingdings"/>
              <a:buChar char="Ø"/>
            </a:pP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Support transition of online courses to using OER</a:t>
            </a:r>
            <a:endParaRPr lang="en-US"/>
          </a:p>
          <a:p>
            <a:pPr marL="457200" indent="-457200">
              <a:lnSpc>
                <a:spcPts val="4205"/>
              </a:lnSpc>
              <a:buFont typeface="Wingdings"/>
              <a:buChar char="Ø"/>
            </a:pP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Technical support, accessibility checks, licensing checks</a:t>
            </a:r>
          </a:p>
          <a:p>
            <a:pPr marL="457200" indent="-457200">
              <a:lnSpc>
                <a:spcPts val="4205"/>
              </a:lnSpc>
              <a:buFont typeface="Wingdings"/>
              <a:buChar char="Ø"/>
            </a:pP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Finding OER  </a:t>
            </a:r>
            <a:r>
              <a:rPr lang="en-US" sz="3000">
                <a:solidFill>
                  <a:srgbClr val="112D4E"/>
                </a:solidFill>
                <a:ea typeface="+mn-lt"/>
                <a:cs typeface="+mn-lt"/>
              </a:rPr>
              <a:t>⭤</a:t>
            </a: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  Creating OER</a:t>
            </a:r>
            <a:endParaRPr lang="en-US" sz="3000">
              <a:solidFill>
                <a:srgbClr val="112D4E"/>
              </a:solidFill>
              <a:latin typeface="Ubuntu"/>
            </a:endParaRPr>
          </a:p>
          <a:p>
            <a:pPr marL="457200" indent="-457200">
              <a:lnSpc>
                <a:spcPts val="4205"/>
              </a:lnSpc>
              <a:buFont typeface="Wingdings"/>
              <a:buChar char="Ø"/>
            </a:pPr>
            <a:r>
              <a:rPr lang="en-US" sz="30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Exploring new OER options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356956"/>
            <a:ext cx="16230600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b="1">
                <a:solidFill>
                  <a:srgbClr val="112D4E"/>
                </a:solidFill>
                <a:latin typeface="League Spartan"/>
                <a:sym typeface="League Spartan"/>
              </a:rPr>
              <a:t>About</a:t>
            </a:r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5863093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6A687-7404-3681-0937-1E27827F4B88}"/>
              </a:ext>
            </a:extLst>
          </p:cNvPr>
          <p:cNvSpPr/>
          <p:nvPr/>
        </p:nvSpPr>
        <p:spPr>
          <a:xfrm>
            <a:off x="-84060" y="9719143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AA0B52-2FFC-9609-2A7E-D7CD4474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9" y="9787282"/>
            <a:ext cx="5925553" cy="442327"/>
          </a:xfrm>
          <a:prstGeom prst="rect">
            <a:avLst/>
          </a:prstGeom>
        </p:spPr>
      </p:pic>
      <p:pic>
        <p:nvPicPr>
          <p:cNvPr id="7" name="Picture 6" descr="A person standing in a park&#10;&#10;Description automatically generated">
            <a:extLst>
              <a:ext uri="{FF2B5EF4-FFF2-40B4-BE49-F238E27FC236}">
                <a16:creationId xmlns:a16="http://schemas.microsoft.com/office/drawing/2014/main" id="{098A865F-FB73-FAAE-11CF-0F2CAB670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475" y="3837441"/>
            <a:ext cx="3175001" cy="306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604736" cy="10287000"/>
          </a:xfrm>
          <a:custGeom>
            <a:avLst/>
            <a:gdLst/>
            <a:ahLst/>
            <a:cxnLst/>
            <a:rect l="l" t="t" r="r" b="b"/>
            <a:pathLst>
              <a:path w="3604736" h="10287000">
                <a:moveTo>
                  <a:pt x="0" y="0"/>
                </a:moveTo>
                <a:lnTo>
                  <a:pt x="3604736" y="0"/>
                </a:lnTo>
                <a:lnTo>
                  <a:pt x="36047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612610" y="3897378"/>
            <a:ext cx="14201861" cy="309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303841"/>
                </a:solidFill>
                <a:latin typeface="Ubuntu"/>
                <a:ea typeface="Calibri"/>
                <a:cs typeface="Calibri"/>
              </a:rPr>
              <a:t>What is OER</a:t>
            </a:r>
          </a:p>
          <a:p>
            <a:pPr marL="571500" indent="-571500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303841"/>
                </a:solidFill>
                <a:latin typeface="Ubuntu"/>
                <a:ea typeface="Calibri"/>
                <a:cs typeface="Calibri"/>
              </a:rPr>
              <a:t>Where to Start</a:t>
            </a:r>
          </a:p>
          <a:p>
            <a:pPr marL="571500" indent="-571500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303841"/>
                </a:solidFill>
                <a:latin typeface="Ubuntu"/>
                <a:ea typeface="Calibri"/>
                <a:cs typeface="Calibri"/>
              </a:rPr>
              <a:t>Integrating OER in Canvas</a:t>
            </a:r>
          </a:p>
          <a:p>
            <a:pPr marL="571500" indent="-571500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303841"/>
                </a:solidFill>
                <a:latin typeface="Ubuntu"/>
                <a:ea typeface="Calibri"/>
                <a:cs typeface="Calibri"/>
              </a:rPr>
              <a:t>Interactive OER: H5P</a:t>
            </a:r>
          </a:p>
        </p:txBody>
      </p:sp>
      <p:sp>
        <p:nvSpPr>
          <p:cNvPr id="4" name="Freeform 4"/>
          <p:cNvSpPr/>
          <p:nvPr/>
        </p:nvSpPr>
        <p:spPr>
          <a:xfrm flipV="1">
            <a:off x="13172521" y="0"/>
            <a:ext cx="4422535" cy="2402911"/>
          </a:xfrm>
          <a:custGeom>
            <a:avLst/>
            <a:gdLst/>
            <a:ahLst/>
            <a:cxnLst/>
            <a:rect l="l" t="t" r="r" b="b"/>
            <a:pathLst>
              <a:path w="4422535" h="2402911">
                <a:moveTo>
                  <a:pt x="0" y="2402911"/>
                </a:moveTo>
                <a:lnTo>
                  <a:pt x="4422535" y="2402911"/>
                </a:lnTo>
                <a:lnTo>
                  <a:pt x="4422535" y="0"/>
                </a:lnTo>
                <a:lnTo>
                  <a:pt x="0" y="0"/>
                </a:lnTo>
                <a:lnTo>
                  <a:pt x="0" y="24029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609357" y="2206867"/>
            <a:ext cx="9521495" cy="14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79"/>
              </a:lnSpc>
            </a:pPr>
            <a:r>
              <a:rPr lang="en-US" sz="8150">
                <a:solidFill>
                  <a:srgbClr val="303841"/>
                </a:solidFill>
                <a:latin typeface="League Spartan"/>
                <a:sym typeface="League Spartan"/>
              </a:rPr>
              <a:t>Agenda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172521" y="7484039"/>
            <a:ext cx="4422535" cy="2402911"/>
          </a:xfrm>
          <a:custGeom>
            <a:avLst/>
            <a:gdLst/>
            <a:ahLst/>
            <a:cxnLst/>
            <a:rect l="l" t="t" r="r" b="b"/>
            <a:pathLst>
              <a:path w="4422535" h="2402911">
                <a:moveTo>
                  <a:pt x="0" y="0"/>
                </a:moveTo>
                <a:lnTo>
                  <a:pt x="4422535" y="0"/>
                </a:lnTo>
                <a:lnTo>
                  <a:pt x="4422535" y="2402911"/>
                </a:lnTo>
                <a:lnTo>
                  <a:pt x="0" y="240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BB852-4C99-5B3B-F564-53C3906A6723}"/>
              </a:ext>
            </a:extLst>
          </p:cNvPr>
          <p:cNvSpPr/>
          <p:nvPr/>
        </p:nvSpPr>
        <p:spPr>
          <a:xfrm>
            <a:off x="-84060" y="9702814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50248-8065-2829-DCE2-4FB1C59A3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39" y="9770953"/>
            <a:ext cx="5925553" cy="4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78581" y="0"/>
            <a:ext cx="6995160" cy="10287000"/>
          </a:xfrm>
          <a:custGeom>
            <a:avLst/>
            <a:gdLst/>
            <a:ahLst/>
            <a:cxnLst/>
            <a:rect l="l" t="t" r="r" b="b"/>
            <a:pathLst>
              <a:path w="6995160" h="10287000">
                <a:moveTo>
                  <a:pt x="699516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95160" y="0"/>
                </a:lnTo>
                <a:lnTo>
                  <a:pt x="699516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82927" y="3155619"/>
            <a:ext cx="11776373" cy="5240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3700" lvl="1">
              <a:lnSpc>
                <a:spcPct val="150000"/>
              </a:lnSpc>
            </a:pPr>
            <a:r>
              <a:rPr lang="en-US" sz="4400">
                <a:solidFill>
                  <a:srgbClr val="F9F7F7"/>
                </a:solidFill>
                <a:latin typeface="Ubuntu"/>
                <a:ea typeface="Calibri"/>
                <a:cs typeface="Calibri"/>
              </a:rPr>
              <a:t>What is OER?</a:t>
            </a:r>
            <a:endParaRPr lang="en-US"/>
          </a:p>
          <a:p>
            <a:pPr marL="965200" lvl="1" indent="-571500">
              <a:lnSpc>
                <a:spcPts val="5107"/>
              </a:lnSpc>
              <a:buFont typeface="Arial"/>
              <a:buChar char="•"/>
            </a:pPr>
            <a:r>
              <a:rPr lang="en-US" sz="3600">
                <a:solidFill>
                  <a:srgbClr val="F9F7F7"/>
                </a:solidFill>
                <a:latin typeface="Ubuntu"/>
                <a:ea typeface="Calibri"/>
                <a:cs typeface="Calibri"/>
              </a:rPr>
              <a:t>Materials for teaching, learning, research, etc.</a:t>
            </a:r>
          </a:p>
          <a:p>
            <a:pPr marL="965200" lvl="1" indent="-571500">
              <a:lnSpc>
                <a:spcPts val="5107"/>
              </a:lnSpc>
              <a:buFont typeface="Arial,Sans-Serif"/>
              <a:buChar char="•"/>
            </a:pPr>
            <a:r>
              <a:rPr lang="en-US" sz="3600">
                <a:solidFill>
                  <a:srgbClr val="F9F7F7"/>
                </a:solidFill>
                <a:latin typeface="Ubuntu"/>
                <a:ea typeface="Calibri"/>
                <a:cs typeface="Calibri"/>
              </a:rPr>
              <a:t>Free</a:t>
            </a:r>
          </a:p>
          <a:p>
            <a:pPr marL="965200" lvl="1" indent="-571500">
              <a:lnSpc>
                <a:spcPts val="5107"/>
              </a:lnSpc>
              <a:buFont typeface="Arial,Sans-Serif"/>
              <a:buChar char="•"/>
            </a:pPr>
            <a:r>
              <a:rPr lang="en-US" sz="3600">
                <a:solidFill>
                  <a:srgbClr val="F9F7F7"/>
                </a:solidFill>
                <a:latin typeface="Ubuntu"/>
                <a:ea typeface="Calibri"/>
                <a:cs typeface="Calibri"/>
              </a:rPr>
              <a:t>Open-licensed</a:t>
            </a:r>
            <a:endParaRPr lang="en-US" sz="3600">
              <a:latin typeface="Ubuntu"/>
            </a:endParaRPr>
          </a:p>
          <a:p>
            <a:pPr marL="393700" lvl="1">
              <a:lnSpc>
                <a:spcPct val="150000"/>
              </a:lnSpc>
            </a:pPr>
            <a:r>
              <a:rPr lang="en-US" sz="4400">
                <a:solidFill>
                  <a:srgbClr val="F9F7F7"/>
                </a:solidFill>
                <a:latin typeface="Ubuntu"/>
                <a:ea typeface="Calibri"/>
                <a:cs typeface="Calibri"/>
                <a:sym typeface="Ubuntu"/>
              </a:rPr>
              <a:t>What does it look like?</a:t>
            </a:r>
            <a:endParaRPr lang="en-US" sz="4400">
              <a:latin typeface="Ubuntu"/>
              <a:ea typeface="Calibri"/>
              <a:cs typeface="Calibri"/>
            </a:endParaRPr>
          </a:p>
          <a:p>
            <a:pPr marL="787400" lvl="1" indent="-393700">
              <a:lnSpc>
                <a:spcPts val="5107"/>
              </a:lnSpc>
              <a:buFont typeface="Arial"/>
              <a:buChar char="•"/>
            </a:pPr>
            <a:r>
              <a:rPr lang="en-US" sz="3600">
                <a:solidFill>
                  <a:srgbClr val="F9F7F7"/>
                </a:solidFill>
                <a:latin typeface="Ubuntu"/>
                <a:ea typeface="Calibri"/>
                <a:cs typeface="Calibri"/>
              </a:rPr>
              <a:t>Textbook </a:t>
            </a:r>
            <a:r>
              <a:rPr lang="en-US" sz="3600">
                <a:solidFill>
                  <a:srgbClr val="F9F7F7"/>
                </a:solidFill>
                <a:latin typeface="Ubuntu"/>
                <a:ea typeface="+mn-lt"/>
                <a:cs typeface="+mn-lt"/>
              </a:rPr>
              <a:t>⭤</a:t>
            </a:r>
            <a:r>
              <a:rPr lang="en-US" sz="3600">
                <a:solidFill>
                  <a:srgbClr val="F9F7F7"/>
                </a:solidFill>
                <a:latin typeface="Ubuntu"/>
                <a:ea typeface="Calibri"/>
                <a:cs typeface="Calibri"/>
              </a:rPr>
              <a:t> Interactive H5P</a:t>
            </a:r>
          </a:p>
          <a:p>
            <a:pPr marL="787400" lvl="1" indent="-393700">
              <a:lnSpc>
                <a:spcPts val="5107"/>
              </a:lnSpc>
              <a:buFont typeface="Arial"/>
              <a:buChar char="•"/>
            </a:pPr>
            <a:r>
              <a:rPr lang="en-US" sz="3600">
                <a:solidFill>
                  <a:srgbClr val="F9F7F7"/>
                </a:solidFill>
                <a:latin typeface="Ubuntu"/>
                <a:ea typeface="Calibri"/>
                <a:cs typeface="Calibri"/>
              </a:rPr>
              <a:t>Broad ⭤ Discipline specific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87529" y="728314"/>
            <a:ext cx="12493966" cy="2190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F9F7F7"/>
                </a:solidFill>
                <a:latin typeface="League Spartan"/>
                <a:sym typeface="League Spartan"/>
              </a:rPr>
              <a:t>OER:</a:t>
            </a:r>
            <a:endParaRPr lang="en-US"/>
          </a:p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F9F7F7"/>
                </a:solidFill>
                <a:latin typeface="League Spartan"/>
                <a:sym typeface="League Spartan"/>
              </a:rPr>
              <a:t>Open Educational Resources</a:t>
            </a:r>
            <a:endParaRPr lang="en-US" sz="6200">
              <a:solidFill>
                <a:srgbClr val="F9F7F7"/>
              </a:solidFill>
              <a:latin typeface="League Spartan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ED72894-C232-E47B-F0AE-96C3DD508457}"/>
              </a:ext>
            </a:extLst>
          </p:cNvPr>
          <p:cNvSpPr/>
          <p:nvPr/>
        </p:nvSpPr>
        <p:spPr>
          <a:xfrm flipH="1" flipV="1">
            <a:off x="0" y="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35232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23297" y="0"/>
                </a:lnTo>
                <a:lnTo>
                  <a:pt x="3523297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822ABD-1C29-CAD7-B1F5-21715971A140}"/>
              </a:ext>
            </a:extLst>
          </p:cNvPr>
          <p:cNvSpPr/>
          <p:nvPr/>
        </p:nvSpPr>
        <p:spPr>
          <a:xfrm>
            <a:off x="-84060" y="9702814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A0F059-6CAE-1EEF-C17B-9C6561596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39" y="9770953"/>
            <a:ext cx="5925553" cy="44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6810851" cy="10287000"/>
          </a:xfrm>
          <a:custGeom>
            <a:avLst/>
            <a:gdLst/>
            <a:ahLst/>
            <a:cxnLst/>
            <a:rect l="l" t="t" r="r" b="b"/>
            <a:pathLst>
              <a:path w="6810851" h="10287000">
                <a:moveTo>
                  <a:pt x="0" y="10287000"/>
                </a:moveTo>
                <a:lnTo>
                  <a:pt x="6810851" y="10287000"/>
                </a:lnTo>
                <a:lnTo>
                  <a:pt x="681085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173811" y="904875"/>
            <a:ext cx="13085489" cy="107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80"/>
              </a:lnSpc>
            </a:pPr>
            <a:r>
              <a:rPr lang="en-US" sz="6200">
                <a:solidFill>
                  <a:srgbClr val="112D4E"/>
                </a:solidFill>
                <a:latin typeface="League Spartan"/>
                <a:sym typeface="League Spartan"/>
              </a:rPr>
              <a:t>Investing Time in OER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68F34-13BF-BE29-20F5-C2415FC2B735}"/>
              </a:ext>
            </a:extLst>
          </p:cNvPr>
          <p:cNvSpPr/>
          <p:nvPr/>
        </p:nvSpPr>
        <p:spPr>
          <a:xfrm>
            <a:off x="-84060" y="9702814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21739F-80F4-D650-21CE-719A257D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9" y="9770953"/>
            <a:ext cx="5925553" cy="442327"/>
          </a:xfrm>
          <a:prstGeom prst="rect">
            <a:avLst/>
          </a:prstGeom>
        </p:spPr>
      </p:pic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6AD5DDBD-DBE2-DA10-E83C-51039608C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869647"/>
              </p:ext>
            </p:extLst>
          </p:nvPr>
        </p:nvGraphicFramePr>
        <p:xfrm>
          <a:off x="5155165" y="1973424"/>
          <a:ext cx="12106467" cy="715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15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A2B8A4E4-7073-4214-A5C8-D0B3ECFD8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graphicEl>
                                              <a:dgm id="{A2B8A4E4-7073-4214-A5C8-D0B3ECFD8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graphicEl>
                                              <a:dgm id="{A2B8A4E4-7073-4214-A5C8-D0B3ECFD8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7DE46393-DAED-46BA-A536-92B1FD495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graphicEl>
                                              <a:dgm id="{7DE46393-DAED-46BA-A536-92B1FD495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graphicEl>
                                              <a:dgm id="{7DE46393-DAED-46BA-A536-92B1FD495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4948C4A0-D1F6-44F9-8EA3-FF2B71316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graphicEl>
                                              <a:dgm id="{4948C4A0-D1F6-44F9-8EA3-FF2B71316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graphicEl>
                                              <a:dgm id="{4948C4A0-D1F6-44F9-8EA3-FF2B71316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5760" y="3360605"/>
            <a:ext cx="11776373" cy="5577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7400" lvl="1" indent="-393700">
              <a:lnSpc>
                <a:spcPts val="5107"/>
              </a:lnSpc>
              <a:buAutoNum type="arabicPeriod"/>
            </a:pPr>
            <a:r>
              <a:rPr lang="en-US" sz="3600" b="1">
                <a:solidFill>
                  <a:srgbClr val="F9F7F7"/>
                </a:solidFill>
                <a:latin typeface="Ubuntu Bold"/>
                <a:sym typeface="Ubuntu Bold"/>
              </a:rPr>
              <a:t>Librarians </a:t>
            </a:r>
            <a:endParaRPr lang="en-US"/>
          </a:p>
          <a:p>
            <a:pPr marL="1244600" lvl="2" indent="-393700">
              <a:buFont typeface="Wingdings"/>
              <a:buChar char="§"/>
            </a:pPr>
            <a:r>
              <a:rPr lang="en-US" sz="2800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Campus-specific</a:t>
            </a:r>
          </a:p>
          <a:p>
            <a:pPr marL="1244600" lvl="2" indent="-393700">
              <a:buFont typeface="Wingdings"/>
              <a:buChar char="§"/>
            </a:pPr>
            <a:r>
              <a:rPr lang="en-US" sz="2800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Ask about </a:t>
            </a:r>
            <a:r>
              <a:rPr lang="en-US" sz="2800" err="1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LibGuides</a:t>
            </a:r>
            <a:r>
              <a:rPr lang="en-US" sz="2800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!</a:t>
            </a:r>
          </a:p>
          <a:p>
            <a:pPr marL="787400" lvl="1" indent="-393700">
              <a:lnSpc>
                <a:spcPts val="5107"/>
              </a:lnSpc>
              <a:buAutoNum type="arabicPeriod"/>
            </a:pPr>
            <a:r>
              <a:rPr lang="en-US" sz="3600" b="1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District resources in Canvas</a:t>
            </a:r>
          </a:p>
          <a:p>
            <a:pPr marL="1244600" lvl="2" indent="-393700">
              <a:buFont typeface="Wingdings"/>
              <a:buChar char="§"/>
            </a:pPr>
            <a:r>
              <a:rPr lang="en-US" sz="2800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SDCCD DE Toolkit </a:t>
            </a:r>
          </a:p>
          <a:p>
            <a:pPr marL="1244600" lvl="2" indent="-393700">
              <a:buFont typeface="Wingdings"/>
              <a:buChar char="§"/>
            </a:pPr>
            <a:r>
              <a:rPr lang="en-US" sz="2800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SDCCD Open Educational Resources</a:t>
            </a:r>
          </a:p>
          <a:p>
            <a:pPr marL="787400" lvl="1" indent="-393700">
              <a:lnSpc>
                <a:spcPts val="5107"/>
              </a:lnSpc>
              <a:buAutoNum type="arabicPeriod"/>
            </a:pPr>
            <a:r>
              <a:rPr lang="en-US" sz="3600" b="1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Canvas resources</a:t>
            </a:r>
          </a:p>
          <a:p>
            <a:pPr marL="1244600" lvl="2" indent="-393700">
              <a:lnSpc>
                <a:spcPts val="5107"/>
              </a:lnSpc>
              <a:buFont typeface="Wingdings"/>
              <a:buChar char="§"/>
            </a:pPr>
            <a:r>
              <a:rPr lang="en-US" sz="2800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SDCCD Resources, Canvas Community, YouTube</a:t>
            </a:r>
          </a:p>
          <a:p>
            <a:pPr marL="787400" lvl="1" indent="-393700">
              <a:lnSpc>
                <a:spcPts val="5107"/>
              </a:lnSpc>
              <a:buAutoNum type="arabicPeriod"/>
            </a:pPr>
            <a:r>
              <a:rPr lang="en-US" sz="3600" b="1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Licensing</a:t>
            </a:r>
          </a:p>
          <a:p>
            <a:pPr marL="1244600" lvl="2" indent="-393700">
              <a:lnSpc>
                <a:spcPts val="5107"/>
              </a:lnSpc>
              <a:buFont typeface="Wingdings"/>
              <a:buChar char="§"/>
            </a:pPr>
            <a:r>
              <a:rPr lang="en-US" sz="2800">
                <a:solidFill>
                  <a:srgbClr val="F9F7F7"/>
                </a:solidFill>
                <a:latin typeface="Ubuntu Bold"/>
                <a:ea typeface="Ubuntu Bold"/>
                <a:cs typeface="Ubuntu Bold"/>
              </a:rPr>
              <a:t>SDCCD Resources, Creative Commons </a:t>
            </a:r>
          </a:p>
        </p:txBody>
      </p:sp>
      <p:sp>
        <p:nvSpPr>
          <p:cNvPr id="3" name="Freeform 3"/>
          <p:cNvSpPr/>
          <p:nvPr/>
        </p:nvSpPr>
        <p:spPr>
          <a:xfrm>
            <a:off x="29201" y="37947"/>
            <a:ext cx="18310341" cy="2045537"/>
          </a:xfrm>
          <a:custGeom>
            <a:avLst/>
            <a:gdLst/>
            <a:ahLst/>
            <a:cxnLst/>
            <a:rect l="l" t="t" r="r" b="b"/>
            <a:pathLst>
              <a:path w="19611255" h="2068096">
                <a:moveTo>
                  <a:pt x="0" y="0"/>
                </a:moveTo>
                <a:lnTo>
                  <a:pt x="19611255" y="0"/>
                </a:lnTo>
                <a:lnTo>
                  <a:pt x="19611255" y="2068096"/>
                </a:lnTo>
                <a:lnTo>
                  <a:pt x="0" y="2068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45760" y="2028394"/>
            <a:ext cx="9826967" cy="107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>
                <a:solidFill>
                  <a:srgbClr val="F9F7F7"/>
                </a:solidFill>
                <a:latin typeface="League Spartan"/>
                <a:sym typeface="League Spartan"/>
              </a:rPr>
              <a:t>Use Your Resources!</a:t>
            </a:r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833937" y="8327249"/>
            <a:ext cx="16460486" cy="1541715"/>
          </a:xfrm>
          <a:custGeom>
            <a:avLst/>
            <a:gdLst/>
            <a:ahLst/>
            <a:cxnLst/>
            <a:rect l="l" t="t" r="r" b="b"/>
            <a:pathLst>
              <a:path w="19611255" h="2068096">
                <a:moveTo>
                  <a:pt x="0" y="2068096"/>
                </a:moveTo>
                <a:lnTo>
                  <a:pt x="19611255" y="2068096"/>
                </a:lnTo>
                <a:lnTo>
                  <a:pt x="19611255" y="0"/>
                </a:lnTo>
                <a:lnTo>
                  <a:pt x="0" y="0"/>
                </a:lnTo>
                <a:lnTo>
                  <a:pt x="0" y="206809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A0B665-0EEF-BA9A-AFD6-476AD8CC641D}"/>
              </a:ext>
            </a:extLst>
          </p:cNvPr>
          <p:cNvSpPr/>
          <p:nvPr/>
        </p:nvSpPr>
        <p:spPr>
          <a:xfrm>
            <a:off x="-84060" y="9702814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C5D36-9ED8-F01A-83A5-80072B888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9" y="9770953"/>
            <a:ext cx="5925553" cy="4423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A9C661-140D-C946-8BD3-902C8DF1E88A}"/>
              </a:ext>
            </a:extLst>
          </p:cNvPr>
          <p:cNvSpPr/>
          <p:nvPr/>
        </p:nvSpPr>
        <p:spPr>
          <a:xfrm>
            <a:off x="10566681" y="3186288"/>
            <a:ext cx="772667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887CA-D658-BD8F-62DF-E01EB9621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355" y="3630260"/>
            <a:ext cx="7278511" cy="122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454950" y="-7144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30758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075813" y="0"/>
                </a:lnTo>
                <a:lnTo>
                  <a:pt x="3075813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082382" y="2703231"/>
            <a:ext cx="10950126" cy="6791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112D4E"/>
                </a:solidFill>
                <a:latin typeface="Ubuntu"/>
                <a:ea typeface="Ubuntu"/>
                <a:cs typeface="Ubuntu"/>
                <a:sym typeface="Ubuntu"/>
              </a:rPr>
              <a:t>Canvas Commons:</a:t>
            </a:r>
            <a:endParaRPr lang="en-US" sz="4400" b="1">
              <a:solidFill>
                <a:srgbClr val="112D4E"/>
              </a:solidFill>
              <a:latin typeface="Ubuntu"/>
              <a:ea typeface="Ubuntu"/>
              <a:cs typeface="Ubuntu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Find Resources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Courses, modules, quizzes, etc.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Import Resources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Share Resources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Publicly, privately, or within SDCCD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Closer look and best practices: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solidFill>
                  <a:srgbClr val="112D4E"/>
                </a:solidFill>
                <a:latin typeface="Ubuntu"/>
                <a:ea typeface="+mn-lt"/>
                <a:cs typeface="+mn-lt"/>
                <a:hlinkClick r:id="rId4"/>
              </a:rPr>
              <a:t>SDCCD DE Resources</a:t>
            </a:r>
            <a:endParaRPr lang="en-US" sz="2800">
              <a:solidFill>
                <a:srgbClr val="112D4E"/>
              </a:solidFill>
              <a:latin typeface="Ubuntu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Calibri"/>
              </a:rPr>
              <a:t>Module 11: Canvas Commons &amp; Free Adaptable Layouts</a:t>
            </a:r>
          </a:p>
          <a:p>
            <a:pPr marL="914400" lvl="1" indent="-457200">
              <a:lnSpc>
                <a:spcPts val="4205"/>
              </a:lnSpc>
              <a:buFont typeface="Courier New"/>
              <a:buChar char="o"/>
            </a:pPr>
            <a:endParaRPr lang="en-US" sz="3000">
              <a:solidFill>
                <a:srgbClr val="112D4E"/>
              </a:solidFill>
              <a:latin typeface="Ubuntu"/>
              <a:ea typeface="Ubuntu"/>
              <a:cs typeface="Ubuntu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356956"/>
            <a:ext cx="16230600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b="1">
                <a:solidFill>
                  <a:srgbClr val="112D4E"/>
                </a:solidFill>
                <a:latin typeface="League Spartan"/>
                <a:sym typeface="League Spartan"/>
              </a:rPr>
              <a:t>Where to Start: Exploration</a:t>
            </a:r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5863093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6A687-7404-3681-0937-1E27827F4B88}"/>
              </a:ext>
            </a:extLst>
          </p:cNvPr>
          <p:cNvSpPr/>
          <p:nvPr/>
        </p:nvSpPr>
        <p:spPr>
          <a:xfrm>
            <a:off x="-84060" y="9719143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AA0B52-2FFC-9609-2A7E-D7CD4474D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39" y="9787282"/>
            <a:ext cx="5925553" cy="442327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343466AE-7A10-4C57-4AAD-E3D21F9B10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727" t="58595" r="15909" b="30418"/>
          <a:stretch/>
        </p:blipFill>
        <p:spPr>
          <a:xfrm>
            <a:off x="1028584" y="2831168"/>
            <a:ext cx="1503218" cy="1296526"/>
          </a:xfrm>
          <a:prstGeom prst="rect">
            <a:avLst/>
          </a:prstGeom>
        </p:spPr>
      </p:pic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43E65150-C633-B624-C71F-3FA98CCC5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0134" y="2705460"/>
            <a:ext cx="3785870" cy="521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30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454950" y="-7144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30758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075813" y="0"/>
                </a:lnTo>
                <a:lnTo>
                  <a:pt x="3075813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323992" y="2889085"/>
            <a:ext cx="12184437" cy="4832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112D4E"/>
                </a:solidFill>
                <a:latin typeface="Ubuntu"/>
                <a:ea typeface="Ubuntu"/>
                <a:cs typeface="Ubuntu"/>
                <a:sym typeface="Ubuntu"/>
              </a:rPr>
              <a:t>OER</a:t>
            </a:r>
            <a:r>
              <a:rPr lang="en-US" sz="4400" b="1">
                <a:solidFill>
                  <a:srgbClr val="112D4E"/>
                </a:solidFill>
                <a:latin typeface="Ubuntu"/>
                <a:ea typeface="Ubuntu"/>
                <a:cs typeface="Ubuntu"/>
              </a:rPr>
              <a:t> Repositories</a:t>
            </a:r>
            <a:r>
              <a:rPr lang="en-US" sz="4400" b="1">
                <a:solidFill>
                  <a:srgbClr val="112D4E"/>
                </a:solidFill>
                <a:latin typeface="Ubuntu"/>
                <a:ea typeface="Ubuntu"/>
                <a:cs typeface="Ubuntu"/>
                <a:sym typeface="Ubuntu"/>
              </a:rPr>
              <a:t>: Public Digital Libraries</a:t>
            </a:r>
            <a:endParaRPr lang="en-US" sz="4400">
              <a:solidFill>
                <a:srgbClr val="112D4E"/>
              </a:solidFill>
              <a:latin typeface="Ubuntu"/>
              <a:ea typeface="Ubuntu"/>
              <a:cs typeface="Ubuntu"/>
            </a:endParaRP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en-US" sz="3600">
                <a:solidFill>
                  <a:srgbClr val="112D4E"/>
                </a:solidFill>
                <a:latin typeface="Ubuntu"/>
                <a:ea typeface="Ubuntu"/>
                <a:cs typeface="Ubuntu"/>
              </a:rPr>
              <a:t>Search by discipline, material type, license (CC)</a:t>
            </a:r>
          </a:p>
          <a:p>
            <a:pPr marL="914400" lvl="1" indent="-457200">
              <a:buFont typeface="Wingdings"/>
              <a:buChar char="Ø"/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Ubuntu"/>
                <a:hlinkClick r:id="rId4"/>
              </a:rPr>
              <a:t>OER Commons</a:t>
            </a:r>
            <a:endParaRPr lang="en-US" sz="2800">
              <a:ea typeface="Calibri"/>
              <a:cs typeface="Calibri"/>
              <a:hlinkClick r:id="" action="ppaction://noaction"/>
            </a:endParaRPr>
          </a:p>
          <a:p>
            <a:pPr marL="914400" lvl="1" indent="-457200">
              <a:buFont typeface="Wingdings"/>
              <a:buChar char="Ø"/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Ubuntu"/>
                <a:hlinkClick r:id="rId5"/>
              </a:rPr>
              <a:t>MERLOT</a:t>
            </a:r>
            <a:endParaRPr lang="en-US" sz="2800">
              <a:solidFill>
                <a:srgbClr val="112D4E"/>
              </a:solidFill>
              <a:latin typeface="Ubuntu"/>
              <a:ea typeface="Ubuntu"/>
              <a:cs typeface="Ubuntu"/>
            </a:endParaRPr>
          </a:p>
          <a:p>
            <a:pPr marL="914400" lvl="1" indent="-457200">
              <a:buFont typeface="Wingdings"/>
              <a:buChar char="Ø"/>
            </a:pPr>
            <a:r>
              <a:rPr lang="en-US" sz="2800">
                <a:solidFill>
                  <a:srgbClr val="112D4E"/>
                </a:solidFill>
                <a:latin typeface="Ubuntu"/>
                <a:ea typeface="Ubuntu"/>
                <a:cs typeface="Ubuntu"/>
                <a:hlinkClick r:id="rId6"/>
              </a:rPr>
              <a:t>OASIS</a:t>
            </a:r>
            <a:endParaRPr lang="en-US" sz="2800">
              <a:solidFill>
                <a:srgbClr val="112D4E"/>
              </a:solidFill>
              <a:latin typeface="Ubuntu"/>
              <a:ea typeface="Ubuntu"/>
              <a:cs typeface="Ubuntu"/>
            </a:endParaRPr>
          </a:p>
          <a:p>
            <a:pPr marL="914400" lvl="1" indent="-457200">
              <a:buFont typeface="Wingdings"/>
              <a:buChar char="Ø"/>
            </a:pPr>
            <a:r>
              <a:rPr lang="en-US" sz="2800">
                <a:solidFill>
                  <a:srgbClr val="112D4E"/>
                </a:solidFill>
                <a:latin typeface="Ubuntu"/>
                <a:hlinkClick r:id="rId7"/>
              </a:rPr>
              <a:t>ASCCC OER</a:t>
            </a:r>
            <a:endParaRPr lang="en-US" sz="2800">
              <a:solidFill>
                <a:srgbClr val="112D4E"/>
              </a:solidFill>
              <a:latin typeface="Ubuntu"/>
            </a:endParaRP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en-US" sz="3600">
                <a:solidFill>
                  <a:srgbClr val="112D4E"/>
                </a:solidFill>
                <a:latin typeface="Ubuntu"/>
                <a:hlinkClick r:id="rId8"/>
              </a:rPr>
              <a:t>Mason OER Metafinder (MOM)</a:t>
            </a:r>
            <a:endParaRPr lang="en-US" sz="3600">
              <a:solidFill>
                <a:srgbClr val="112D4E"/>
              </a:solidFill>
              <a:latin typeface="Ubuntu"/>
            </a:endParaRPr>
          </a:p>
          <a:p>
            <a:pPr lvl="1">
              <a:buFont typeface="Wingdings"/>
              <a:buChar char="Ø"/>
            </a:pPr>
            <a:r>
              <a:rPr lang="en-US" sz="2800">
                <a:latin typeface="Ubuntu"/>
                <a:ea typeface="Calibri"/>
                <a:cs typeface="Calibri"/>
              </a:rPr>
              <a:t> Searches across 22 OER collections at once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356956"/>
            <a:ext cx="16230600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b="1">
                <a:solidFill>
                  <a:srgbClr val="112D4E"/>
                </a:solidFill>
                <a:latin typeface="League Spartan"/>
                <a:sym typeface="League Spartan"/>
              </a:rPr>
              <a:t>Where to Start: Exploration</a:t>
            </a:r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5863093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6A687-7404-3681-0937-1E27827F4B88}"/>
              </a:ext>
            </a:extLst>
          </p:cNvPr>
          <p:cNvSpPr/>
          <p:nvPr/>
        </p:nvSpPr>
        <p:spPr>
          <a:xfrm>
            <a:off x="-84060" y="9719143"/>
            <a:ext cx="18365931" cy="5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AA0B52-2FFC-9609-2A7E-D7CD4474D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39" y="9787282"/>
            <a:ext cx="5925553" cy="442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09037A-BC24-E93F-D423-DD01915C0715}"/>
              </a:ext>
            </a:extLst>
          </p:cNvPr>
          <p:cNvSpPr txBox="1"/>
          <p:nvPr/>
        </p:nvSpPr>
        <p:spPr>
          <a:xfrm>
            <a:off x="12197960" y="9692878"/>
            <a:ext cx="59188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Ubuntu"/>
                <a:ea typeface="+mn-lt"/>
                <a:cs typeface="+mn-lt"/>
                <a:hlinkClick r:id="rId10"/>
              </a:rPr>
              <a:t>Markus Büsges (leomaria design) für Wikimedia Deutschland e. V.</a:t>
            </a:r>
            <a:r>
              <a:rPr lang="en-US" sz="1400">
                <a:latin typeface="Ubuntu"/>
                <a:ea typeface="+mn-lt"/>
                <a:cs typeface="+mn-lt"/>
              </a:rPr>
              <a:t>, </a:t>
            </a:r>
            <a:endParaRPr lang="en-US"/>
          </a:p>
          <a:p>
            <a:r>
              <a:rPr lang="en-US" sz="1400">
                <a:latin typeface="Ubuntu"/>
                <a:ea typeface="+mn-lt"/>
                <a:cs typeface="+mn-lt"/>
                <a:hlinkClick r:id="rId11"/>
              </a:rPr>
              <a:t>CC BY-SA 4.0</a:t>
            </a:r>
            <a:r>
              <a:rPr lang="en-US" sz="1400">
                <a:latin typeface="Ubuntu"/>
                <a:ea typeface="+mn-lt"/>
                <a:cs typeface="+mn-lt"/>
              </a:rPr>
              <a:t>, via Wikimedia Commons</a:t>
            </a:r>
            <a:endParaRPr lang="en-US"/>
          </a:p>
        </p:txBody>
      </p:sp>
      <p:pic>
        <p:nvPicPr>
          <p:cNvPr id="8" name="Picture 7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9819002B-6B10-432A-3156-A69953695B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908" y="2893343"/>
            <a:ext cx="2627971" cy="21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3e96d2-8e6b-4be9-8ca5-c6a5f06ece95">
      <Terms xmlns="http://schemas.microsoft.com/office/infopath/2007/PartnerControls"/>
    </lcf76f155ced4ddcb4097134ff3c332f>
    <TaxCatchAll xmlns="d072ff64-db79-4f0c-af3e-ed8ac6c5aa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49344E0365949A15E809ABC10F7CB" ma:contentTypeVersion="18" ma:contentTypeDescription="Create a new document." ma:contentTypeScope="" ma:versionID="4293c8adfd4f24297f1f31bf9f6ac5fc">
  <xsd:schema xmlns:xsd="http://www.w3.org/2001/XMLSchema" xmlns:xs="http://www.w3.org/2001/XMLSchema" xmlns:p="http://schemas.microsoft.com/office/2006/metadata/properties" xmlns:ns2="1f3e96d2-8e6b-4be9-8ca5-c6a5f06ece95" xmlns:ns3="d072ff64-db79-4f0c-af3e-ed8ac6c5aa31" targetNamespace="http://schemas.microsoft.com/office/2006/metadata/properties" ma:root="true" ma:fieldsID="0d862709c94e5fcef09ab5037608f61f" ns2:_="" ns3:_="">
    <xsd:import namespace="1f3e96d2-8e6b-4be9-8ca5-c6a5f06ece95"/>
    <xsd:import namespace="d072ff64-db79-4f0c-af3e-ed8ac6c5aa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e96d2-8e6b-4be9-8ca5-c6a5f06ec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23f574-7200-4a29-981e-196d7702f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2ff64-db79-4f0c-af3e-ed8ac6c5aa3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07d5c74-56c4-4d4a-a313-dcee64af0eb2}" ma:internalName="TaxCatchAll" ma:showField="CatchAllData" ma:web="d072ff64-db79-4f0c-af3e-ed8ac6c5aa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8E4E87-0042-4AEB-B3A6-75BADDEC0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654E3D-B1F9-4A23-8147-B5ACE1E51860}">
  <ds:schemaRefs>
    <ds:schemaRef ds:uri="1f3e96d2-8e6b-4be9-8ca5-c6a5f06ece95"/>
    <ds:schemaRef ds:uri="d072ff64-db79-4f0c-af3e-ed8ac6c5aa3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06738C-4F52-4EC8-825D-76A55BFBF39A}">
  <ds:schemaRefs>
    <ds:schemaRef ds:uri="1f3e96d2-8e6b-4be9-8ca5-c6a5f06ece95"/>
    <ds:schemaRef ds:uri="d072ff64-db79-4f0c-af3e-ed8ac6c5aa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Custom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Helvetica</vt:lpstr>
      <vt:lpstr>Wingdings</vt:lpstr>
      <vt:lpstr>Arial,Sans-Serif</vt:lpstr>
      <vt:lpstr>Courier New,monospace</vt:lpstr>
      <vt:lpstr>Arial</vt:lpstr>
      <vt:lpstr>Courier New</vt:lpstr>
      <vt:lpstr>Ubuntu Bold</vt:lpstr>
      <vt:lpstr>Ubuntu</vt:lpstr>
      <vt:lpstr>League Spartan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Summit</dc:title>
  <cp:lastModifiedBy>Peter Tea</cp:lastModifiedBy>
  <cp:revision>3</cp:revision>
  <dcterms:created xsi:type="dcterms:W3CDTF">2006-08-16T00:00:00Z</dcterms:created>
  <dcterms:modified xsi:type="dcterms:W3CDTF">2024-10-07T23:35:31Z</dcterms:modified>
  <dc:identifier>DAGQ81k-BdY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0x01010014A49344E0365949A15E809ABC10F7CB</vt:lpwstr>
  </property>
  <property fmtid="{D5CDD505-2E9C-101B-9397-08002B2CF9AE}" pid="3" name="MediaServiceImageTags">
    <vt:lpwstr/>
  </property>
</Properties>
</file>