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28875" y="4280852"/>
            <a:ext cx="13533755" cy="941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F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6323125" y="1680735"/>
            <a:ext cx="1211580" cy="2423795"/>
          </a:xfrm>
          <a:custGeom>
            <a:avLst/>
            <a:gdLst/>
            <a:ahLst/>
            <a:cxnLst/>
            <a:rect l="l" t="t" r="r" b="b"/>
            <a:pathLst>
              <a:path w="1211580" h="2423795">
                <a:moveTo>
                  <a:pt x="1211544" y="2423565"/>
                </a:moveTo>
                <a:lnTo>
                  <a:pt x="1211544" y="2210585"/>
                </a:lnTo>
                <a:lnTo>
                  <a:pt x="212958" y="1211782"/>
                </a:lnTo>
                <a:lnTo>
                  <a:pt x="1211545" y="213001"/>
                </a:lnTo>
                <a:lnTo>
                  <a:pt x="1211545" y="0"/>
                </a:lnTo>
                <a:lnTo>
                  <a:pt x="0" y="1211782"/>
                </a:lnTo>
                <a:lnTo>
                  <a:pt x="1211544" y="2423565"/>
                </a:lnTo>
                <a:close/>
              </a:path>
            </a:pathLst>
          </a:custGeom>
          <a:solidFill>
            <a:srgbClr val="112C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6323125" y="1023594"/>
            <a:ext cx="1211580" cy="2423795"/>
          </a:xfrm>
          <a:custGeom>
            <a:avLst/>
            <a:gdLst/>
            <a:ahLst/>
            <a:cxnLst/>
            <a:rect l="l" t="t" r="r" b="b"/>
            <a:pathLst>
              <a:path w="1211580" h="2423795">
                <a:moveTo>
                  <a:pt x="1211544" y="2423586"/>
                </a:moveTo>
                <a:lnTo>
                  <a:pt x="1211545" y="0"/>
                </a:lnTo>
                <a:lnTo>
                  <a:pt x="0" y="1211804"/>
                </a:lnTo>
                <a:lnTo>
                  <a:pt x="1211544" y="2423586"/>
                </a:lnTo>
                <a:close/>
              </a:path>
            </a:pathLst>
          </a:custGeom>
          <a:solidFill>
            <a:srgbClr val="3E71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5299727" y="0"/>
            <a:ext cx="2235200" cy="2235835"/>
          </a:xfrm>
          <a:custGeom>
            <a:avLst/>
            <a:gdLst/>
            <a:ahLst/>
            <a:cxnLst/>
            <a:rect l="l" t="t" r="r" b="b"/>
            <a:pathLst>
              <a:path w="2235200" h="2235835">
                <a:moveTo>
                  <a:pt x="2234943" y="2235398"/>
                </a:moveTo>
                <a:lnTo>
                  <a:pt x="2234943" y="0"/>
                </a:lnTo>
                <a:lnTo>
                  <a:pt x="0" y="0"/>
                </a:lnTo>
                <a:lnTo>
                  <a:pt x="2234943" y="2235398"/>
                </a:lnTo>
                <a:close/>
              </a:path>
            </a:pathLst>
          </a:custGeom>
          <a:solidFill>
            <a:srgbClr val="112C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6005801" y="0"/>
            <a:ext cx="1529080" cy="1529715"/>
          </a:xfrm>
          <a:custGeom>
            <a:avLst/>
            <a:gdLst/>
            <a:ahLst/>
            <a:cxnLst/>
            <a:rect l="l" t="t" r="r" b="b"/>
            <a:pathLst>
              <a:path w="1529080" h="1529715">
                <a:moveTo>
                  <a:pt x="1528868" y="1529182"/>
                </a:moveTo>
                <a:lnTo>
                  <a:pt x="1528869" y="0"/>
                </a:lnTo>
                <a:lnTo>
                  <a:pt x="0" y="0"/>
                </a:lnTo>
                <a:lnTo>
                  <a:pt x="1528868" y="1529182"/>
                </a:lnTo>
                <a:close/>
              </a:path>
            </a:pathLst>
          </a:custGeom>
          <a:solidFill>
            <a:srgbClr val="DBE1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14468287" y="0"/>
            <a:ext cx="1520825" cy="760730"/>
          </a:xfrm>
          <a:custGeom>
            <a:avLst/>
            <a:gdLst/>
            <a:ahLst/>
            <a:cxnLst/>
            <a:rect l="l" t="t" r="r" b="b"/>
            <a:pathLst>
              <a:path w="1520825" h="760730">
                <a:moveTo>
                  <a:pt x="760104" y="760248"/>
                </a:moveTo>
                <a:lnTo>
                  <a:pt x="1520231" y="0"/>
                </a:lnTo>
                <a:lnTo>
                  <a:pt x="1307273" y="0"/>
                </a:lnTo>
                <a:lnTo>
                  <a:pt x="760104" y="547268"/>
                </a:lnTo>
                <a:lnTo>
                  <a:pt x="547165" y="547268"/>
                </a:lnTo>
                <a:lnTo>
                  <a:pt x="760104" y="760248"/>
                </a:lnTo>
                <a:close/>
              </a:path>
              <a:path w="1520825" h="760730">
                <a:moveTo>
                  <a:pt x="547165" y="547268"/>
                </a:moveTo>
                <a:lnTo>
                  <a:pt x="760104" y="547268"/>
                </a:lnTo>
                <a:lnTo>
                  <a:pt x="212957" y="0"/>
                </a:lnTo>
                <a:lnTo>
                  <a:pt x="0" y="0"/>
                </a:lnTo>
                <a:lnTo>
                  <a:pt x="547165" y="547268"/>
                </a:lnTo>
                <a:close/>
              </a:path>
            </a:pathLst>
          </a:custGeom>
          <a:solidFill>
            <a:srgbClr val="3E71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F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112C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635" y="1327467"/>
            <a:ext cx="16254729" cy="1190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31229" y="3537744"/>
            <a:ext cx="11096625" cy="42964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18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hyperlink" Target="mailto:sydney@pronto.io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ydney@pronto.io" TargetMode="External"/><Relationship Id="rId3" Type="http://schemas.openxmlformats.org/officeDocument/2006/relationships/image" Target="../media/image8.png"/><Relationship Id="rId4" Type="http://schemas.openxmlformats.org/officeDocument/2006/relationships/image" Target="../media/image9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10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11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12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5" Type="http://schemas.openxmlformats.org/officeDocument/2006/relationships/image" Target="../media/image14.png"/><Relationship Id="rId6" Type="http://schemas.openxmlformats.org/officeDocument/2006/relationships/image" Target="../media/image8.png"/><Relationship Id="rId7" Type="http://schemas.openxmlformats.org/officeDocument/2006/relationships/image" Target="../media/image15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1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1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5867400"/>
            <a:ext cx="18173700" cy="4114800"/>
            <a:chOff x="0" y="5867400"/>
            <a:chExt cx="18173700" cy="41148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620000"/>
              <a:ext cx="18173699" cy="226218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20800" y="5867400"/>
              <a:ext cx="3524250" cy="4114800"/>
            </a:xfrm>
            <a:prstGeom prst="rect">
              <a:avLst/>
            </a:prstGeom>
          </p:spPr>
        </p:pic>
      </p:grpSp>
      <p:grpSp>
        <p:nvGrpSpPr>
          <p:cNvPr id="5" name="object 5" descr=""/>
          <p:cNvGrpSpPr/>
          <p:nvPr/>
        </p:nvGrpSpPr>
        <p:grpSpPr>
          <a:xfrm>
            <a:off x="0" y="0"/>
            <a:ext cx="18288000" cy="4114800"/>
            <a:chOff x="0" y="0"/>
            <a:chExt cx="18288000" cy="411480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3749"/>
              <a:ext cx="18287999" cy="226225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3524249" cy="4114800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0" y="1952625"/>
              <a:ext cx="11858625" cy="1685925"/>
            </a:xfrm>
            <a:custGeom>
              <a:avLst/>
              <a:gdLst/>
              <a:ahLst/>
              <a:cxnLst/>
              <a:rect l="l" t="t" r="r" b="b"/>
              <a:pathLst>
                <a:path w="11858625" h="1685925">
                  <a:moveTo>
                    <a:pt x="11858625" y="0"/>
                  </a:moveTo>
                  <a:lnTo>
                    <a:pt x="0" y="0"/>
                  </a:lnTo>
                  <a:lnTo>
                    <a:pt x="0" y="1685925"/>
                  </a:lnTo>
                  <a:lnTo>
                    <a:pt x="11858625" y="1685925"/>
                  </a:lnTo>
                  <a:lnTo>
                    <a:pt x="11858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76475" y="2247900"/>
              <a:ext cx="6096000" cy="105727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387846" y="4451921"/>
            <a:ext cx="5734050" cy="223964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9200">
                <a:solidFill>
                  <a:srgbClr val="F8F7F7"/>
                </a:solidFill>
                <a:latin typeface="Calibri"/>
                <a:cs typeface="Calibri"/>
              </a:rPr>
              <a:t>DE</a:t>
            </a:r>
            <a:r>
              <a:rPr dirty="0" sz="9200" spc="-60">
                <a:solidFill>
                  <a:srgbClr val="F8F7F7"/>
                </a:solidFill>
                <a:latin typeface="Calibri"/>
                <a:cs typeface="Calibri"/>
              </a:rPr>
              <a:t> </a:t>
            </a:r>
            <a:r>
              <a:rPr dirty="0" sz="9200" spc="-10">
                <a:solidFill>
                  <a:srgbClr val="F8F7F7"/>
                </a:solidFill>
                <a:latin typeface="Calibri"/>
                <a:cs typeface="Calibri"/>
              </a:rPr>
              <a:t>SUMMIT</a:t>
            </a:r>
            <a:endParaRPr sz="9200">
              <a:latin typeface="Calibri"/>
              <a:cs typeface="Calibri"/>
            </a:endParaRPr>
          </a:p>
          <a:p>
            <a:pPr algn="ctr" marR="93980">
              <a:lnSpc>
                <a:spcPct val="100000"/>
              </a:lnSpc>
              <a:spcBef>
                <a:spcPts val="175"/>
              </a:spcBef>
            </a:pPr>
            <a:r>
              <a:rPr dirty="0" sz="5150">
                <a:solidFill>
                  <a:srgbClr val="F8F7F7"/>
                </a:solidFill>
                <a:latin typeface="Ubuntu"/>
                <a:cs typeface="Ubuntu"/>
              </a:rPr>
              <a:t>October</a:t>
            </a:r>
            <a:r>
              <a:rPr dirty="0" sz="5150" spc="35">
                <a:solidFill>
                  <a:srgbClr val="F8F7F7"/>
                </a:solidFill>
                <a:latin typeface="Ubuntu"/>
                <a:cs typeface="Ubuntu"/>
              </a:rPr>
              <a:t> </a:t>
            </a:r>
            <a:r>
              <a:rPr dirty="0" sz="5150">
                <a:solidFill>
                  <a:srgbClr val="F8F7F7"/>
                </a:solidFill>
                <a:latin typeface="Ubuntu"/>
                <a:cs typeface="Ubuntu"/>
              </a:rPr>
              <a:t>4,</a:t>
            </a:r>
            <a:r>
              <a:rPr dirty="0" sz="5150" spc="15">
                <a:solidFill>
                  <a:srgbClr val="F8F7F7"/>
                </a:solidFill>
                <a:latin typeface="Ubuntu"/>
                <a:cs typeface="Ubuntu"/>
              </a:rPr>
              <a:t> </a:t>
            </a:r>
            <a:r>
              <a:rPr dirty="0" sz="5150" spc="-20">
                <a:solidFill>
                  <a:srgbClr val="F8F7F7"/>
                </a:solidFill>
                <a:latin typeface="Ubuntu"/>
                <a:cs typeface="Ubuntu"/>
              </a:rPr>
              <a:t>2024</a:t>
            </a:r>
            <a:endParaRPr sz="5150">
              <a:latin typeface="Ubuntu"/>
              <a:cs typeface="Ubuntu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F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45567" y="7455496"/>
            <a:ext cx="2224405" cy="2789555"/>
          </a:xfrm>
          <a:custGeom>
            <a:avLst/>
            <a:gdLst/>
            <a:ahLst/>
            <a:cxnLst/>
            <a:rect l="l" t="t" r="r" b="b"/>
            <a:pathLst>
              <a:path w="2224405" h="2789554">
                <a:moveTo>
                  <a:pt x="2041055" y="1396288"/>
                </a:moveTo>
                <a:lnTo>
                  <a:pt x="876465" y="212102"/>
                </a:lnTo>
                <a:lnTo>
                  <a:pt x="11112" y="1092022"/>
                </a:lnTo>
                <a:lnTo>
                  <a:pt x="11112" y="1700593"/>
                </a:lnTo>
                <a:lnTo>
                  <a:pt x="876465" y="2580462"/>
                </a:lnTo>
                <a:lnTo>
                  <a:pt x="2041055" y="1396288"/>
                </a:lnTo>
                <a:close/>
              </a:path>
              <a:path w="2224405" h="2789554">
                <a:moveTo>
                  <a:pt x="2224049" y="1396288"/>
                </a:moveTo>
                <a:lnTo>
                  <a:pt x="851674" y="0"/>
                </a:lnTo>
                <a:lnTo>
                  <a:pt x="0" y="865962"/>
                </a:lnTo>
                <a:lnTo>
                  <a:pt x="0" y="896416"/>
                </a:lnTo>
                <a:lnTo>
                  <a:pt x="851674" y="30454"/>
                </a:lnTo>
                <a:lnTo>
                  <a:pt x="2194102" y="1396288"/>
                </a:lnTo>
                <a:lnTo>
                  <a:pt x="851674" y="2762173"/>
                </a:lnTo>
                <a:lnTo>
                  <a:pt x="0" y="1896211"/>
                </a:lnTo>
                <a:lnTo>
                  <a:pt x="0" y="1926640"/>
                </a:lnTo>
                <a:lnTo>
                  <a:pt x="848245" y="2789123"/>
                </a:lnTo>
                <a:lnTo>
                  <a:pt x="855091" y="2789123"/>
                </a:lnTo>
                <a:lnTo>
                  <a:pt x="2224049" y="1396288"/>
                </a:lnTo>
                <a:close/>
              </a:path>
            </a:pathLst>
          </a:custGeom>
          <a:solidFill>
            <a:srgbClr val="112C4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452737" y="1910817"/>
            <a:ext cx="2192655" cy="3030220"/>
            <a:chOff x="452737" y="1910817"/>
            <a:chExt cx="2192655" cy="3030220"/>
          </a:xfrm>
        </p:grpSpPr>
        <p:sp>
          <p:nvSpPr>
            <p:cNvPr id="5" name="object 5" descr=""/>
            <p:cNvSpPr/>
            <p:nvPr/>
          </p:nvSpPr>
          <p:spPr>
            <a:xfrm>
              <a:off x="638252" y="2100577"/>
              <a:ext cx="1820545" cy="1851025"/>
            </a:xfrm>
            <a:custGeom>
              <a:avLst/>
              <a:gdLst/>
              <a:ahLst/>
              <a:cxnLst/>
              <a:rect l="l" t="t" r="r" b="b"/>
              <a:pathLst>
                <a:path w="1820545" h="1851025">
                  <a:moveTo>
                    <a:pt x="909999" y="0"/>
                  </a:moveTo>
                  <a:lnTo>
                    <a:pt x="0" y="925240"/>
                  </a:lnTo>
                  <a:lnTo>
                    <a:pt x="909999" y="1850481"/>
                  </a:lnTo>
                  <a:lnTo>
                    <a:pt x="1819975" y="925124"/>
                  </a:lnTo>
                  <a:lnTo>
                    <a:pt x="909999" y="0"/>
                  </a:lnTo>
                  <a:close/>
                </a:path>
              </a:pathLst>
            </a:custGeom>
            <a:solidFill>
              <a:srgbClr val="112C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63515" y="1921595"/>
              <a:ext cx="2171065" cy="2207260"/>
            </a:xfrm>
            <a:custGeom>
              <a:avLst/>
              <a:gdLst/>
              <a:ahLst/>
              <a:cxnLst/>
              <a:rect l="l" t="t" r="r" b="b"/>
              <a:pathLst>
                <a:path w="2171065" h="2207260">
                  <a:moveTo>
                    <a:pt x="0" y="1103524"/>
                  </a:moveTo>
                  <a:lnTo>
                    <a:pt x="1085307" y="0"/>
                  </a:lnTo>
                  <a:lnTo>
                    <a:pt x="2170626" y="1103524"/>
                  </a:lnTo>
                  <a:lnTo>
                    <a:pt x="1085307" y="2207049"/>
                  </a:lnTo>
                  <a:lnTo>
                    <a:pt x="0" y="1103524"/>
                  </a:lnTo>
                  <a:close/>
                </a:path>
              </a:pathLst>
            </a:custGeom>
            <a:ln w="21553">
              <a:solidFill>
                <a:srgbClr val="112C4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672043" y="4146310"/>
              <a:ext cx="781685" cy="794385"/>
            </a:xfrm>
            <a:custGeom>
              <a:avLst/>
              <a:gdLst/>
              <a:ahLst/>
              <a:cxnLst/>
              <a:rect l="l" t="t" r="r" b="b"/>
              <a:pathLst>
                <a:path w="781685" h="794385">
                  <a:moveTo>
                    <a:pt x="390577" y="0"/>
                  </a:moveTo>
                  <a:lnTo>
                    <a:pt x="0" y="397129"/>
                  </a:lnTo>
                  <a:lnTo>
                    <a:pt x="390577" y="794258"/>
                  </a:lnTo>
                  <a:lnTo>
                    <a:pt x="781155" y="397129"/>
                  </a:lnTo>
                  <a:lnTo>
                    <a:pt x="390577" y="0"/>
                  </a:lnTo>
                  <a:close/>
                </a:path>
              </a:pathLst>
            </a:custGeom>
            <a:solidFill>
              <a:srgbClr val="112C4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1711248" y="6760844"/>
            <a:ext cx="1847214" cy="1878964"/>
          </a:xfrm>
          <a:custGeom>
            <a:avLst/>
            <a:gdLst/>
            <a:ahLst/>
            <a:cxnLst/>
            <a:rect l="l" t="t" r="r" b="b"/>
            <a:pathLst>
              <a:path w="1847214" h="1878965">
                <a:moveTo>
                  <a:pt x="1632369" y="939292"/>
                </a:moveTo>
                <a:lnTo>
                  <a:pt x="922540" y="217563"/>
                </a:lnTo>
                <a:lnTo>
                  <a:pt x="212712" y="939419"/>
                </a:lnTo>
                <a:lnTo>
                  <a:pt x="922540" y="1661147"/>
                </a:lnTo>
                <a:lnTo>
                  <a:pt x="1632369" y="939292"/>
                </a:lnTo>
                <a:close/>
              </a:path>
              <a:path w="1847214" h="1878965">
                <a:moveTo>
                  <a:pt x="1847037" y="938949"/>
                </a:moveTo>
                <a:lnTo>
                  <a:pt x="1817090" y="908507"/>
                </a:lnTo>
                <a:lnTo>
                  <a:pt x="1817090" y="938949"/>
                </a:lnTo>
                <a:lnTo>
                  <a:pt x="923569" y="1847456"/>
                </a:lnTo>
                <a:lnTo>
                  <a:pt x="29946" y="938949"/>
                </a:lnTo>
                <a:lnTo>
                  <a:pt x="923569" y="30327"/>
                </a:lnTo>
                <a:lnTo>
                  <a:pt x="1817090" y="938949"/>
                </a:lnTo>
                <a:lnTo>
                  <a:pt x="1817090" y="908507"/>
                </a:lnTo>
                <a:lnTo>
                  <a:pt x="953401" y="30327"/>
                </a:lnTo>
                <a:lnTo>
                  <a:pt x="923569" y="0"/>
                </a:lnTo>
                <a:lnTo>
                  <a:pt x="7772" y="931164"/>
                </a:lnTo>
                <a:lnTo>
                  <a:pt x="0" y="938949"/>
                </a:lnTo>
                <a:lnTo>
                  <a:pt x="923569" y="1878838"/>
                </a:lnTo>
                <a:lnTo>
                  <a:pt x="954405" y="1847456"/>
                </a:lnTo>
                <a:lnTo>
                  <a:pt x="1847037" y="938949"/>
                </a:lnTo>
                <a:close/>
              </a:path>
            </a:pathLst>
          </a:custGeom>
          <a:solidFill>
            <a:srgbClr val="112C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56685" y="1245069"/>
            <a:ext cx="709930" cy="1444625"/>
          </a:xfrm>
          <a:custGeom>
            <a:avLst/>
            <a:gdLst/>
            <a:ahLst/>
            <a:cxnLst/>
            <a:rect l="l" t="t" r="r" b="b"/>
            <a:pathLst>
              <a:path w="709930" h="1444625">
                <a:moveTo>
                  <a:pt x="0" y="0"/>
                </a:moveTo>
                <a:lnTo>
                  <a:pt x="0" y="1444170"/>
                </a:lnTo>
                <a:lnTo>
                  <a:pt x="709724" y="721620"/>
                </a:lnTo>
                <a:lnTo>
                  <a:pt x="0" y="0"/>
                </a:lnTo>
                <a:close/>
              </a:path>
            </a:pathLst>
          </a:custGeom>
          <a:solidFill>
            <a:srgbClr val="112C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508702" y="1378724"/>
            <a:ext cx="495934" cy="504190"/>
          </a:xfrm>
          <a:custGeom>
            <a:avLst/>
            <a:gdLst/>
            <a:ahLst/>
            <a:cxnLst/>
            <a:rect l="l" t="t" r="r" b="b"/>
            <a:pathLst>
              <a:path w="495935" h="504189">
                <a:moveTo>
                  <a:pt x="247925" y="0"/>
                </a:moveTo>
                <a:lnTo>
                  <a:pt x="0" y="252084"/>
                </a:lnTo>
                <a:lnTo>
                  <a:pt x="247925" y="504169"/>
                </a:lnTo>
                <a:lnTo>
                  <a:pt x="495851" y="252084"/>
                </a:lnTo>
                <a:lnTo>
                  <a:pt x="247925" y="0"/>
                </a:lnTo>
                <a:close/>
              </a:path>
            </a:pathLst>
          </a:custGeom>
          <a:solidFill>
            <a:srgbClr val="112C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56685" y="1027734"/>
            <a:ext cx="923925" cy="1878964"/>
          </a:xfrm>
          <a:custGeom>
            <a:avLst/>
            <a:gdLst/>
            <a:ahLst/>
            <a:cxnLst/>
            <a:rect l="l" t="t" r="r" b="b"/>
            <a:pathLst>
              <a:path w="923925" h="1878964">
                <a:moveTo>
                  <a:pt x="0" y="0"/>
                </a:moveTo>
                <a:lnTo>
                  <a:pt x="0" y="31263"/>
                </a:lnTo>
                <a:lnTo>
                  <a:pt x="893571" y="938954"/>
                </a:lnTo>
                <a:lnTo>
                  <a:pt x="0" y="1847575"/>
                </a:lnTo>
                <a:lnTo>
                  <a:pt x="0" y="1878839"/>
                </a:lnTo>
                <a:lnTo>
                  <a:pt x="923496" y="938954"/>
                </a:lnTo>
                <a:lnTo>
                  <a:pt x="0" y="0"/>
                </a:lnTo>
                <a:close/>
              </a:path>
            </a:pathLst>
          </a:custGeom>
          <a:solidFill>
            <a:srgbClr val="112C4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 descr=""/>
          <p:cNvGrpSpPr/>
          <p:nvPr/>
        </p:nvGrpSpPr>
        <p:grpSpPr>
          <a:xfrm>
            <a:off x="56685" y="4874090"/>
            <a:ext cx="2802255" cy="2924175"/>
            <a:chOff x="56685" y="4874090"/>
            <a:chExt cx="2802255" cy="2924175"/>
          </a:xfrm>
        </p:grpSpPr>
        <p:sp>
          <p:nvSpPr>
            <p:cNvPr id="13" name="object 13" descr=""/>
            <p:cNvSpPr/>
            <p:nvPr/>
          </p:nvSpPr>
          <p:spPr>
            <a:xfrm>
              <a:off x="56680" y="6381724"/>
              <a:ext cx="696595" cy="1416685"/>
            </a:xfrm>
            <a:custGeom>
              <a:avLst/>
              <a:gdLst/>
              <a:ahLst/>
              <a:cxnLst/>
              <a:rect l="l" t="t" r="r" b="b"/>
              <a:pathLst>
                <a:path w="696595" h="1416684">
                  <a:moveTo>
                    <a:pt x="482269" y="707669"/>
                  </a:moveTo>
                  <a:lnTo>
                    <a:pt x="0" y="217335"/>
                  </a:lnTo>
                  <a:lnTo>
                    <a:pt x="0" y="1198943"/>
                  </a:lnTo>
                  <a:lnTo>
                    <a:pt x="482269" y="707669"/>
                  </a:lnTo>
                  <a:close/>
                </a:path>
                <a:path w="696595" h="1416684">
                  <a:moveTo>
                    <a:pt x="696036" y="707669"/>
                  </a:moveTo>
                  <a:lnTo>
                    <a:pt x="0" y="0"/>
                  </a:lnTo>
                  <a:lnTo>
                    <a:pt x="0" y="31267"/>
                  </a:lnTo>
                  <a:lnTo>
                    <a:pt x="666115" y="707669"/>
                  </a:lnTo>
                  <a:lnTo>
                    <a:pt x="0" y="1385011"/>
                  </a:lnTo>
                  <a:lnTo>
                    <a:pt x="0" y="1416278"/>
                  </a:lnTo>
                  <a:lnTo>
                    <a:pt x="696036" y="707669"/>
                  </a:lnTo>
                  <a:close/>
                </a:path>
              </a:pathLst>
            </a:custGeom>
            <a:solidFill>
              <a:srgbClr val="112C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39661" y="4874094"/>
              <a:ext cx="2619375" cy="2662555"/>
            </a:xfrm>
            <a:custGeom>
              <a:avLst/>
              <a:gdLst/>
              <a:ahLst/>
              <a:cxnLst/>
              <a:rect l="l" t="t" r="r" b="b"/>
              <a:pathLst>
                <a:path w="2619375" h="2662554">
                  <a:moveTo>
                    <a:pt x="2321204" y="1331201"/>
                  </a:moveTo>
                  <a:lnTo>
                    <a:pt x="1309611" y="302641"/>
                  </a:lnTo>
                  <a:lnTo>
                    <a:pt x="298069" y="1331201"/>
                  </a:lnTo>
                  <a:lnTo>
                    <a:pt x="1309611" y="2359761"/>
                  </a:lnTo>
                  <a:lnTo>
                    <a:pt x="2321204" y="1331201"/>
                  </a:lnTo>
                  <a:close/>
                </a:path>
                <a:path w="2619375" h="2662554">
                  <a:moveTo>
                    <a:pt x="2619197" y="1331087"/>
                  </a:moveTo>
                  <a:lnTo>
                    <a:pt x="2588336" y="1299743"/>
                  </a:lnTo>
                  <a:lnTo>
                    <a:pt x="2588336" y="1331087"/>
                  </a:lnTo>
                  <a:lnTo>
                    <a:pt x="1309954" y="2631846"/>
                  </a:lnTo>
                  <a:lnTo>
                    <a:pt x="30784" y="1331087"/>
                  </a:lnTo>
                  <a:lnTo>
                    <a:pt x="1309954" y="30454"/>
                  </a:lnTo>
                  <a:lnTo>
                    <a:pt x="2588336" y="1331087"/>
                  </a:lnTo>
                  <a:lnTo>
                    <a:pt x="2588336" y="1299743"/>
                  </a:lnTo>
                  <a:lnTo>
                    <a:pt x="1339011" y="30454"/>
                  </a:lnTo>
                  <a:lnTo>
                    <a:pt x="1316812" y="7899"/>
                  </a:lnTo>
                  <a:lnTo>
                    <a:pt x="1309954" y="0"/>
                  </a:lnTo>
                  <a:lnTo>
                    <a:pt x="0" y="1331087"/>
                  </a:lnTo>
                  <a:lnTo>
                    <a:pt x="1302296" y="2654389"/>
                  </a:lnTo>
                  <a:lnTo>
                    <a:pt x="1309954" y="2662288"/>
                  </a:lnTo>
                  <a:lnTo>
                    <a:pt x="1339900" y="2631846"/>
                  </a:lnTo>
                  <a:lnTo>
                    <a:pt x="2619197" y="1331087"/>
                  </a:lnTo>
                  <a:close/>
                </a:path>
              </a:pathLst>
            </a:custGeom>
            <a:solidFill>
              <a:srgbClr val="3E71A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/>
          <p:nvPr/>
        </p:nvSpPr>
        <p:spPr>
          <a:xfrm>
            <a:off x="197777" y="46125"/>
            <a:ext cx="1784985" cy="1814830"/>
          </a:xfrm>
          <a:custGeom>
            <a:avLst/>
            <a:gdLst/>
            <a:ahLst/>
            <a:cxnLst/>
            <a:rect l="l" t="t" r="r" b="b"/>
            <a:pathLst>
              <a:path w="1784985" h="1814830">
                <a:moveTo>
                  <a:pt x="1577251" y="907110"/>
                </a:moveTo>
                <a:lnTo>
                  <a:pt x="892187" y="210604"/>
                </a:lnTo>
                <a:lnTo>
                  <a:pt x="207149" y="907110"/>
                </a:lnTo>
                <a:lnTo>
                  <a:pt x="892213" y="1603629"/>
                </a:lnTo>
                <a:lnTo>
                  <a:pt x="1577251" y="907110"/>
                </a:lnTo>
                <a:close/>
              </a:path>
              <a:path w="1784985" h="1814830">
                <a:moveTo>
                  <a:pt x="1784591" y="907694"/>
                </a:moveTo>
                <a:lnTo>
                  <a:pt x="1753730" y="876287"/>
                </a:lnTo>
                <a:lnTo>
                  <a:pt x="1753730" y="907694"/>
                </a:lnTo>
                <a:lnTo>
                  <a:pt x="892708" y="1783194"/>
                </a:lnTo>
                <a:lnTo>
                  <a:pt x="30784" y="907694"/>
                </a:lnTo>
                <a:lnTo>
                  <a:pt x="892708" y="31381"/>
                </a:lnTo>
                <a:lnTo>
                  <a:pt x="1753730" y="907694"/>
                </a:lnTo>
                <a:lnTo>
                  <a:pt x="1753730" y="876287"/>
                </a:lnTo>
                <a:lnTo>
                  <a:pt x="923531" y="31381"/>
                </a:lnTo>
                <a:lnTo>
                  <a:pt x="892708" y="0"/>
                </a:lnTo>
                <a:lnTo>
                  <a:pt x="0" y="907694"/>
                </a:lnTo>
                <a:lnTo>
                  <a:pt x="892708" y="1814576"/>
                </a:lnTo>
                <a:lnTo>
                  <a:pt x="923569" y="1783194"/>
                </a:lnTo>
                <a:lnTo>
                  <a:pt x="1784591" y="907694"/>
                </a:lnTo>
                <a:close/>
              </a:path>
            </a:pathLst>
          </a:custGeom>
          <a:solidFill>
            <a:srgbClr val="3E71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56680" y="3212591"/>
            <a:ext cx="1309370" cy="2662555"/>
          </a:xfrm>
          <a:custGeom>
            <a:avLst/>
            <a:gdLst/>
            <a:ahLst/>
            <a:cxnLst/>
            <a:rect l="l" t="t" r="r" b="b"/>
            <a:pathLst>
              <a:path w="1309370" h="2662554">
                <a:moveTo>
                  <a:pt x="1010704" y="1331201"/>
                </a:moveTo>
                <a:lnTo>
                  <a:pt x="0" y="302641"/>
                </a:lnTo>
                <a:lnTo>
                  <a:pt x="0" y="2359647"/>
                </a:lnTo>
                <a:lnTo>
                  <a:pt x="1010704" y="1331201"/>
                </a:lnTo>
                <a:close/>
              </a:path>
              <a:path w="1309370" h="2662554">
                <a:moveTo>
                  <a:pt x="1309141" y="1331201"/>
                </a:moveTo>
                <a:lnTo>
                  <a:pt x="0" y="0"/>
                </a:lnTo>
                <a:lnTo>
                  <a:pt x="0" y="30454"/>
                </a:lnTo>
                <a:lnTo>
                  <a:pt x="1278382" y="1331201"/>
                </a:lnTo>
                <a:lnTo>
                  <a:pt x="0" y="2631833"/>
                </a:lnTo>
                <a:lnTo>
                  <a:pt x="0" y="2662288"/>
                </a:lnTo>
                <a:lnTo>
                  <a:pt x="1309141" y="1331201"/>
                </a:lnTo>
                <a:close/>
              </a:path>
            </a:pathLst>
          </a:custGeom>
          <a:solidFill>
            <a:srgbClr val="3E71A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 descr=""/>
          <p:cNvGrpSpPr/>
          <p:nvPr/>
        </p:nvGrpSpPr>
        <p:grpSpPr>
          <a:xfrm>
            <a:off x="16918793" y="203996"/>
            <a:ext cx="673100" cy="2195195"/>
            <a:chOff x="16918793" y="203996"/>
            <a:chExt cx="673100" cy="2195195"/>
          </a:xfrm>
        </p:grpSpPr>
        <p:sp>
          <p:nvSpPr>
            <p:cNvPr id="18" name="object 18" descr=""/>
            <p:cNvSpPr/>
            <p:nvPr/>
          </p:nvSpPr>
          <p:spPr>
            <a:xfrm>
              <a:off x="16918793" y="203996"/>
              <a:ext cx="673100" cy="2195195"/>
            </a:xfrm>
            <a:custGeom>
              <a:avLst/>
              <a:gdLst/>
              <a:ahLst/>
              <a:cxnLst/>
              <a:rect l="l" t="t" r="r" b="b"/>
              <a:pathLst>
                <a:path w="673100" h="2195195">
                  <a:moveTo>
                    <a:pt x="672782" y="2194697"/>
                  </a:moveTo>
                  <a:lnTo>
                    <a:pt x="0" y="1805963"/>
                  </a:lnTo>
                  <a:lnTo>
                    <a:pt x="1" y="0"/>
                  </a:lnTo>
                  <a:lnTo>
                    <a:pt x="672783" y="218658"/>
                  </a:lnTo>
                  <a:lnTo>
                    <a:pt x="672782" y="2194697"/>
                  </a:lnTo>
                  <a:close/>
                </a:path>
              </a:pathLst>
            </a:custGeom>
            <a:solidFill>
              <a:srgbClr val="112C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6918794" y="536029"/>
              <a:ext cx="673100" cy="591820"/>
            </a:xfrm>
            <a:custGeom>
              <a:avLst/>
              <a:gdLst/>
              <a:ahLst/>
              <a:cxnLst/>
              <a:rect l="l" t="t" r="r" b="b"/>
              <a:pathLst>
                <a:path w="673100" h="591819">
                  <a:moveTo>
                    <a:pt x="672782" y="591199"/>
                  </a:moveTo>
                  <a:lnTo>
                    <a:pt x="0" y="591199"/>
                  </a:lnTo>
                  <a:lnTo>
                    <a:pt x="0" y="24281"/>
                  </a:lnTo>
                  <a:lnTo>
                    <a:pt x="672783" y="0"/>
                  </a:lnTo>
                  <a:lnTo>
                    <a:pt x="672782" y="591199"/>
                  </a:lnTo>
                  <a:close/>
                </a:path>
              </a:pathLst>
            </a:custGeom>
            <a:solidFill>
              <a:srgbClr val="3E71A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 descr=""/>
          <p:cNvGrpSpPr/>
          <p:nvPr/>
        </p:nvGrpSpPr>
        <p:grpSpPr>
          <a:xfrm>
            <a:off x="13668533" y="1534"/>
            <a:ext cx="1532255" cy="356870"/>
            <a:chOff x="13668533" y="1534"/>
            <a:chExt cx="1532255" cy="356870"/>
          </a:xfrm>
        </p:grpSpPr>
        <p:sp>
          <p:nvSpPr>
            <p:cNvPr id="21" name="object 21" descr=""/>
            <p:cNvSpPr/>
            <p:nvPr/>
          </p:nvSpPr>
          <p:spPr>
            <a:xfrm>
              <a:off x="13668533" y="1534"/>
              <a:ext cx="1532255" cy="356870"/>
            </a:xfrm>
            <a:custGeom>
              <a:avLst/>
              <a:gdLst/>
              <a:ahLst/>
              <a:cxnLst/>
              <a:rect l="l" t="t" r="r" b="b"/>
              <a:pathLst>
                <a:path w="1532255" h="356870">
                  <a:moveTo>
                    <a:pt x="1531916" y="356336"/>
                  </a:moveTo>
                  <a:lnTo>
                    <a:pt x="413369" y="356336"/>
                  </a:lnTo>
                  <a:lnTo>
                    <a:pt x="0" y="0"/>
                  </a:lnTo>
                  <a:lnTo>
                    <a:pt x="1418446" y="0"/>
                  </a:lnTo>
                  <a:lnTo>
                    <a:pt x="1531916" y="356336"/>
                  </a:lnTo>
                  <a:close/>
                </a:path>
              </a:pathLst>
            </a:custGeom>
            <a:solidFill>
              <a:srgbClr val="112C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4300777" y="1534"/>
              <a:ext cx="899794" cy="356870"/>
            </a:xfrm>
            <a:custGeom>
              <a:avLst/>
              <a:gdLst/>
              <a:ahLst/>
              <a:cxnLst/>
              <a:rect l="l" t="t" r="r" b="b"/>
              <a:pathLst>
                <a:path w="899794" h="356870">
                  <a:moveTo>
                    <a:pt x="899671" y="356336"/>
                  </a:moveTo>
                  <a:lnTo>
                    <a:pt x="413369" y="356336"/>
                  </a:lnTo>
                  <a:lnTo>
                    <a:pt x="0" y="0"/>
                  </a:lnTo>
                  <a:lnTo>
                    <a:pt x="786201" y="0"/>
                  </a:lnTo>
                  <a:lnTo>
                    <a:pt x="899671" y="356336"/>
                  </a:lnTo>
                  <a:close/>
                </a:path>
              </a:pathLst>
            </a:custGeom>
            <a:solidFill>
              <a:srgbClr val="3E71A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 descr=""/>
          <p:cNvGrpSpPr/>
          <p:nvPr/>
        </p:nvGrpSpPr>
        <p:grpSpPr>
          <a:xfrm>
            <a:off x="14479088" y="1534"/>
            <a:ext cx="3112770" cy="1020444"/>
            <a:chOff x="14479088" y="1534"/>
            <a:chExt cx="3112770" cy="1020444"/>
          </a:xfrm>
        </p:grpSpPr>
        <p:sp>
          <p:nvSpPr>
            <p:cNvPr id="24" name="object 24" descr=""/>
            <p:cNvSpPr/>
            <p:nvPr/>
          </p:nvSpPr>
          <p:spPr>
            <a:xfrm>
              <a:off x="15735407" y="422655"/>
              <a:ext cx="1856739" cy="599440"/>
            </a:xfrm>
            <a:custGeom>
              <a:avLst/>
              <a:gdLst/>
              <a:ahLst/>
              <a:cxnLst/>
              <a:rect l="l" t="t" r="r" b="b"/>
              <a:pathLst>
                <a:path w="1856740" h="599440">
                  <a:moveTo>
                    <a:pt x="1856169" y="599284"/>
                  </a:moveTo>
                  <a:lnTo>
                    <a:pt x="745715" y="599284"/>
                  </a:lnTo>
                  <a:lnTo>
                    <a:pt x="0" y="80980"/>
                  </a:lnTo>
                  <a:lnTo>
                    <a:pt x="1856170" y="0"/>
                  </a:lnTo>
                  <a:lnTo>
                    <a:pt x="1856169" y="599284"/>
                  </a:lnTo>
                  <a:close/>
                </a:path>
              </a:pathLst>
            </a:custGeom>
            <a:solidFill>
              <a:srgbClr val="112C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4479088" y="1534"/>
              <a:ext cx="1823720" cy="607695"/>
            </a:xfrm>
            <a:custGeom>
              <a:avLst/>
              <a:gdLst/>
              <a:ahLst/>
              <a:cxnLst/>
              <a:rect l="l" t="t" r="r" b="b"/>
              <a:pathLst>
                <a:path w="1823719" h="607695">
                  <a:moveTo>
                    <a:pt x="1823723" y="607390"/>
                  </a:moveTo>
                  <a:lnTo>
                    <a:pt x="713268" y="607390"/>
                  </a:lnTo>
                  <a:lnTo>
                    <a:pt x="0" y="0"/>
                  </a:lnTo>
                  <a:lnTo>
                    <a:pt x="1629177" y="0"/>
                  </a:lnTo>
                  <a:lnTo>
                    <a:pt x="1823723" y="607390"/>
                  </a:lnTo>
                  <a:close/>
                </a:path>
              </a:pathLst>
            </a:custGeom>
            <a:solidFill>
              <a:srgbClr val="3E71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5411206" y="1534"/>
              <a:ext cx="892175" cy="607695"/>
            </a:xfrm>
            <a:custGeom>
              <a:avLst/>
              <a:gdLst/>
              <a:ahLst/>
              <a:cxnLst/>
              <a:rect l="l" t="t" r="r" b="b"/>
              <a:pathLst>
                <a:path w="892175" h="607695">
                  <a:moveTo>
                    <a:pt x="891605" y="607390"/>
                  </a:moveTo>
                  <a:lnTo>
                    <a:pt x="737596" y="607390"/>
                  </a:lnTo>
                  <a:lnTo>
                    <a:pt x="0" y="0"/>
                  </a:lnTo>
                  <a:lnTo>
                    <a:pt x="697059" y="0"/>
                  </a:lnTo>
                  <a:lnTo>
                    <a:pt x="891605" y="607390"/>
                  </a:lnTo>
                  <a:close/>
                </a:path>
              </a:pathLst>
            </a:custGeom>
            <a:solidFill>
              <a:srgbClr val="DBE1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5565189" y="1534"/>
              <a:ext cx="2026920" cy="802005"/>
            </a:xfrm>
            <a:custGeom>
              <a:avLst/>
              <a:gdLst/>
              <a:ahLst/>
              <a:cxnLst/>
              <a:rect l="l" t="t" r="r" b="b"/>
              <a:pathLst>
                <a:path w="2026919" h="802005">
                  <a:moveTo>
                    <a:pt x="2026388" y="801744"/>
                  </a:moveTo>
                  <a:lnTo>
                    <a:pt x="964563" y="801744"/>
                  </a:lnTo>
                  <a:lnTo>
                    <a:pt x="0" y="0"/>
                  </a:lnTo>
                  <a:lnTo>
                    <a:pt x="2026389" y="0"/>
                  </a:lnTo>
                  <a:lnTo>
                    <a:pt x="2026388" y="801744"/>
                  </a:lnTo>
                  <a:close/>
                </a:path>
              </a:pathLst>
            </a:custGeom>
            <a:solidFill>
              <a:srgbClr val="112C4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/>
          <p:nvPr/>
        </p:nvSpPr>
        <p:spPr>
          <a:xfrm>
            <a:off x="13174104" y="1534"/>
            <a:ext cx="640715" cy="227329"/>
          </a:xfrm>
          <a:custGeom>
            <a:avLst/>
            <a:gdLst/>
            <a:ahLst/>
            <a:cxnLst/>
            <a:rect l="l" t="t" r="r" b="b"/>
            <a:pathLst>
              <a:path w="640715" h="227329">
                <a:moveTo>
                  <a:pt x="640319" y="226751"/>
                </a:moveTo>
                <a:lnTo>
                  <a:pt x="267487" y="226751"/>
                </a:lnTo>
                <a:lnTo>
                  <a:pt x="0" y="0"/>
                </a:lnTo>
                <a:lnTo>
                  <a:pt x="372840" y="0"/>
                </a:lnTo>
                <a:lnTo>
                  <a:pt x="640319" y="226751"/>
                </a:lnTo>
                <a:close/>
              </a:path>
            </a:pathLst>
          </a:custGeom>
          <a:solidFill>
            <a:srgbClr val="112C4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9" name="object 29" descr=""/>
          <p:cNvGrpSpPr/>
          <p:nvPr/>
        </p:nvGrpSpPr>
        <p:grpSpPr>
          <a:xfrm>
            <a:off x="16918793" y="7488255"/>
            <a:ext cx="673100" cy="2195195"/>
            <a:chOff x="16918793" y="7488255"/>
            <a:chExt cx="673100" cy="2195195"/>
          </a:xfrm>
        </p:grpSpPr>
        <p:sp>
          <p:nvSpPr>
            <p:cNvPr id="30" name="object 30" descr=""/>
            <p:cNvSpPr/>
            <p:nvPr/>
          </p:nvSpPr>
          <p:spPr>
            <a:xfrm>
              <a:off x="16918793" y="7488255"/>
              <a:ext cx="673100" cy="2195195"/>
            </a:xfrm>
            <a:custGeom>
              <a:avLst/>
              <a:gdLst/>
              <a:ahLst/>
              <a:cxnLst/>
              <a:rect l="l" t="t" r="r" b="b"/>
              <a:pathLst>
                <a:path w="673100" h="2195195">
                  <a:moveTo>
                    <a:pt x="672782" y="0"/>
                  </a:moveTo>
                  <a:lnTo>
                    <a:pt x="0" y="388734"/>
                  </a:lnTo>
                  <a:lnTo>
                    <a:pt x="1" y="2194697"/>
                  </a:lnTo>
                  <a:lnTo>
                    <a:pt x="672783" y="1976038"/>
                  </a:lnTo>
                  <a:lnTo>
                    <a:pt x="672782" y="0"/>
                  </a:lnTo>
                  <a:close/>
                </a:path>
              </a:pathLst>
            </a:custGeom>
            <a:solidFill>
              <a:srgbClr val="112C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6918794" y="8759721"/>
              <a:ext cx="673100" cy="591820"/>
            </a:xfrm>
            <a:custGeom>
              <a:avLst/>
              <a:gdLst/>
              <a:ahLst/>
              <a:cxnLst/>
              <a:rect l="l" t="t" r="r" b="b"/>
              <a:pathLst>
                <a:path w="673100" h="591820">
                  <a:moveTo>
                    <a:pt x="672782" y="0"/>
                  </a:moveTo>
                  <a:lnTo>
                    <a:pt x="0" y="0"/>
                  </a:lnTo>
                  <a:lnTo>
                    <a:pt x="0" y="566918"/>
                  </a:lnTo>
                  <a:lnTo>
                    <a:pt x="672783" y="591199"/>
                  </a:lnTo>
                  <a:lnTo>
                    <a:pt x="672782" y="0"/>
                  </a:lnTo>
                  <a:close/>
                </a:path>
              </a:pathLst>
            </a:custGeom>
            <a:solidFill>
              <a:srgbClr val="3E71A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" name="object 32" descr=""/>
          <p:cNvGrpSpPr/>
          <p:nvPr/>
        </p:nvGrpSpPr>
        <p:grpSpPr>
          <a:xfrm>
            <a:off x="13668533" y="9529078"/>
            <a:ext cx="1532255" cy="356870"/>
            <a:chOff x="13668533" y="9529078"/>
            <a:chExt cx="1532255" cy="356870"/>
          </a:xfrm>
        </p:grpSpPr>
        <p:sp>
          <p:nvSpPr>
            <p:cNvPr id="33" name="object 33" descr=""/>
            <p:cNvSpPr/>
            <p:nvPr/>
          </p:nvSpPr>
          <p:spPr>
            <a:xfrm>
              <a:off x="13668533" y="9529078"/>
              <a:ext cx="1532255" cy="356870"/>
            </a:xfrm>
            <a:custGeom>
              <a:avLst/>
              <a:gdLst/>
              <a:ahLst/>
              <a:cxnLst/>
              <a:rect l="l" t="t" r="r" b="b"/>
              <a:pathLst>
                <a:path w="1532255" h="356870">
                  <a:moveTo>
                    <a:pt x="1531916" y="0"/>
                  </a:moveTo>
                  <a:lnTo>
                    <a:pt x="413369" y="0"/>
                  </a:lnTo>
                  <a:lnTo>
                    <a:pt x="0" y="356336"/>
                  </a:lnTo>
                  <a:lnTo>
                    <a:pt x="1418446" y="356336"/>
                  </a:lnTo>
                  <a:lnTo>
                    <a:pt x="1531916" y="0"/>
                  </a:lnTo>
                  <a:close/>
                </a:path>
              </a:pathLst>
            </a:custGeom>
            <a:solidFill>
              <a:srgbClr val="112C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4300777" y="9529078"/>
              <a:ext cx="899794" cy="356870"/>
            </a:xfrm>
            <a:custGeom>
              <a:avLst/>
              <a:gdLst/>
              <a:ahLst/>
              <a:cxnLst/>
              <a:rect l="l" t="t" r="r" b="b"/>
              <a:pathLst>
                <a:path w="899794" h="356870">
                  <a:moveTo>
                    <a:pt x="899671" y="0"/>
                  </a:moveTo>
                  <a:lnTo>
                    <a:pt x="413369" y="0"/>
                  </a:lnTo>
                  <a:lnTo>
                    <a:pt x="0" y="356336"/>
                  </a:lnTo>
                  <a:lnTo>
                    <a:pt x="786201" y="356336"/>
                  </a:lnTo>
                  <a:lnTo>
                    <a:pt x="899671" y="0"/>
                  </a:lnTo>
                  <a:close/>
                </a:path>
              </a:pathLst>
            </a:custGeom>
            <a:solidFill>
              <a:srgbClr val="3E71A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5" name="object 35" descr=""/>
          <p:cNvGrpSpPr/>
          <p:nvPr/>
        </p:nvGrpSpPr>
        <p:grpSpPr>
          <a:xfrm>
            <a:off x="14479088" y="8865009"/>
            <a:ext cx="3112770" cy="1020444"/>
            <a:chOff x="14479088" y="8865009"/>
            <a:chExt cx="3112770" cy="1020444"/>
          </a:xfrm>
        </p:grpSpPr>
        <p:sp>
          <p:nvSpPr>
            <p:cNvPr id="36" name="object 36" descr=""/>
            <p:cNvSpPr/>
            <p:nvPr/>
          </p:nvSpPr>
          <p:spPr>
            <a:xfrm>
              <a:off x="15735407" y="8865009"/>
              <a:ext cx="1856739" cy="599440"/>
            </a:xfrm>
            <a:custGeom>
              <a:avLst/>
              <a:gdLst/>
              <a:ahLst/>
              <a:cxnLst/>
              <a:rect l="l" t="t" r="r" b="b"/>
              <a:pathLst>
                <a:path w="1856740" h="599440">
                  <a:moveTo>
                    <a:pt x="1856169" y="0"/>
                  </a:moveTo>
                  <a:lnTo>
                    <a:pt x="745715" y="0"/>
                  </a:lnTo>
                  <a:lnTo>
                    <a:pt x="0" y="518303"/>
                  </a:lnTo>
                  <a:lnTo>
                    <a:pt x="1856170" y="599284"/>
                  </a:lnTo>
                  <a:lnTo>
                    <a:pt x="1856169" y="0"/>
                  </a:lnTo>
                  <a:close/>
                </a:path>
              </a:pathLst>
            </a:custGeom>
            <a:solidFill>
              <a:srgbClr val="112C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4479088" y="9278025"/>
              <a:ext cx="1823720" cy="607695"/>
            </a:xfrm>
            <a:custGeom>
              <a:avLst/>
              <a:gdLst/>
              <a:ahLst/>
              <a:cxnLst/>
              <a:rect l="l" t="t" r="r" b="b"/>
              <a:pathLst>
                <a:path w="1823719" h="607695">
                  <a:moveTo>
                    <a:pt x="1823723" y="0"/>
                  </a:moveTo>
                  <a:lnTo>
                    <a:pt x="713268" y="0"/>
                  </a:lnTo>
                  <a:lnTo>
                    <a:pt x="0" y="607390"/>
                  </a:lnTo>
                  <a:lnTo>
                    <a:pt x="1629177" y="607390"/>
                  </a:lnTo>
                  <a:lnTo>
                    <a:pt x="1823723" y="0"/>
                  </a:lnTo>
                  <a:close/>
                </a:path>
              </a:pathLst>
            </a:custGeom>
            <a:solidFill>
              <a:srgbClr val="3E71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5411206" y="9278025"/>
              <a:ext cx="892175" cy="607695"/>
            </a:xfrm>
            <a:custGeom>
              <a:avLst/>
              <a:gdLst/>
              <a:ahLst/>
              <a:cxnLst/>
              <a:rect l="l" t="t" r="r" b="b"/>
              <a:pathLst>
                <a:path w="892175" h="607695">
                  <a:moveTo>
                    <a:pt x="891605" y="0"/>
                  </a:moveTo>
                  <a:lnTo>
                    <a:pt x="737596" y="0"/>
                  </a:lnTo>
                  <a:lnTo>
                    <a:pt x="0" y="607390"/>
                  </a:lnTo>
                  <a:lnTo>
                    <a:pt x="697059" y="607390"/>
                  </a:lnTo>
                  <a:lnTo>
                    <a:pt x="891605" y="0"/>
                  </a:lnTo>
                  <a:close/>
                </a:path>
              </a:pathLst>
            </a:custGeom>
            <a:solidFill>
              <a:srgbClr val="DBE1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5565189" y="9083670"/>
              <a:ext cx="2026920" cy="802005"/>
            </a:xfrm>
            <a:custGeom>
              <a:avLst/>
              <a:gdLst/>
              <a:ahLst/>
              <a:cxnLst/>
              <a:rect l="l" t="t" r="r" b="b"/>
              <a:pathLst>
                <a:path w="2026919" h="802004">
                  <a:moveTo>
                    <a:pt x="2026388" y="0"/>
                  </a:moveTo>
                  <a:lnTo>
                    <a:pt x="964563" y="0"/>
                  </a:lnTo>
                  <a:lnTo>
                    <a:pt x="0" y="801744"/>
                  </a:lnTo>
                  <a:lnTo>
                    <a:pt x="2026389" y="801744"/>
                  </a:lnTo>
                  <a:lnTo>
                    <a:pt x="2026388" y="0"/>
                  </a:lnTo>
                  <a:close/>
                </a:path>
              </a:pathLst>
            </a:custGeom>
            <a:solidFill>
              <a:srgbClr val="112C4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" name="object 40" descr=""/>
          <p:cNvGrpSpPr/>
          <p:nvPr/>
        </p:nvGrpSpPr>
        <p:grpSpPr>
          <a:xfrm>
            <a:off x="0" y="9658663"/>
            <a:ext cx="18278475" cy="628650"/>
            <a:chOff x="0" y="9658663"/>
            <a:chExt cx="18278475" cy="628650"/>
          </a:xfrm>
        </p:grpSpPr>
        <p:sp>
          <p:nvSpPr>
            <p:cNvPr id="41" name="object 41" descr=""/>
            <p:cNvSpPr/>
            <p:nvPr/>
          </p:nvSpPr>
          <p:spPr>
            <a:xfrm>
              <a:off x="13174104" y="9658663"/>
              <a:ext cx="640715" cy="227329"/>
            </a:xfrm>
            <a:custGeom>
              <a:avLst/>
              <a:gdLst/>
              <a:ahLst/>
              <a:cxnLst/>
              <a:rect l="l" t="t" r="r" b="b"/>
              <a:pathLst>
                <a:path w="640715" h="227329">
                  <a:moveTo>
                    <a:pt x="640319" y="0"/>
                  </a:moveTo>
                  <a:lnTo>
                    <a:pt x="267487" y="0"/>
                  </a:lnTo>
                  <a:lnTo>
                    <a:pt x="0" y="226751"/>
                  </a:lnTo>
                  <a:lnTo>
                    <a:pt x="372840" y="226751"/>
                  </a:lnTo>
                  <a:lnTo>
                    <a:pt x="640319" y="0"/>
                  </a:lnTo>
                  <a:close/>
                </a:path>
              </a:pathLst>
            </a:custGeom>
            <a:solidFill>
              <a:srgbClr val="112C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0" y="9705974"/>
              <a:ext cx="18278475" cy="581025"/>
            </a:xfrm>
            <a:custGeom>
              <a:avLst/>
              <a:gdLst/>
              <a:ahLst/>
              <a:cxnLst/>
              <a:rect l="l" t="t" r="r" b="b"/>
              <a:pathLst>
                <a:path w="18278475" h="581025">
                  <a:moveTo>
                    <a:pt x="0" y="581025"/>
                  </a:moveTo>
                  <a:lnTo>
                    <a:pt x="18278475" y="581025"/>
                  </a:lnTo>
                  <a:lnTo>
                    <a:pt x="18278475" y="0"/>
                  </a:lnTo>
                  <a:lnTo>
                    <a:pt x="0" y="0"/>
                  </a:lnTo>
                  <a:lnTo>
                    <a:pt x="0" y="5810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" y="9772648"/>
              <a:ext cx="5924550" cy="438148"/>
            </a:xfrm>
            <a:prstGeom prst="rect">
              <a:avLst/>
            </a:prstGeom>
          </p:spPr>
        </p:pic>
      </p:grpSp>
      <p:pic>
        <p:nvPicPr>
          <p:cNvPr id="44" name="object 4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43300" y="1409700"/>
            <a:ext cx="11439525" cy="6705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791"/>
            <a:ext cx="18265775" cy="6485255"/>
            <a:chOff x="0" y="791"/>
            <a:chExt cx="18265775" cy="6485255"/>
          </a:xfrm>
        </p:grpSpPr>
        <p:sp>
          <p:nvSpPr>
            <p:cNvPr id="3" name="object 3" descr=""/>
            <p:cNvSpPr/>
            <p:nvPr/>
          </p:nvSpPr>
          <p:spPr>
            <a:xfrm>
              <a:off x="7323804" y="82861"/>
              <a:ext cx="10942320" cy="1555750"/>
            </a:xfrm>
            <a:custGeom>
              <a:avLst/>
              <a:gdLst/>
              <a:ahLst/>
              <a:cxnLst/>
              <a:rect l="l" t="t" r="r" b="b"/>
              <a:pathLst>
                <a:path w="10942319" h="1555750">
                  <a:moveTo>
                    <a:pt x="10941793" y="0"/>
                  </a:moveTo>
                  <a:lnTo>
                    <a:pt x="0" y="0"/>
                  </a:lnTo>
                  <a:lnTo>
                    <a:pt x="1549443" y="1555537"/>
                  </a:lnTo>
                  <a:lnTo>
                    <a:pt x="5965765" y="1555537"/>
                  </a:lnTo>
                  <a:lnTo>
                    <a:pt x="6836542" y="681340"/>
                  </a:lnTo>
                  <a:lnTo>
                    <a:pt x="10941793" y="681340"/>
                  </a:lnTo>
                  <a:lnTo>
                    <a:pt x="10941793" y="0"/>
                  </a:lnTo>
                  <a:close/>
                </a:path>
              </a:pathLst>
            </a:custGeom>
            <a:solidFill>
              <a:srgbClr val="112C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2556965" y="1638399"/>
              <a:ext cx="732790" cy="368300"/>
            </a:xfrm>
            <a:custGeom>
              <a:avLst/>
              <a:gdLst/>
              <a:ahLst/>
              <a:cxnLst/>
              <a:rect l="l" t="t" r="r" b="b"/>
              <a:pathLst>
                <a:path w="732790" h="368300">
                  <a:moveTo>
                    <a:pt x="732605" y="0"/>
                  </a:moveTo>
                  <a:lnTo>
                    <a:pt x="0" y="0"/>
                  </a:lnTo>
                  <a:lnTo>
                    <a:pt x="366302" y="367722"/>
                  </a:lnTo>
                  <a:lnTo>
                    <a:pt x="732605" y="0"/>
                  </a:lnTo>
                  <a:close/>
                </a:path>
              </a:pathLst>
            </a:custGeom>
            <a:solidFill>
              <a:srgbClr val="3E71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20904" y="82867"/>
              <a:ext cx="18145125" cy="1923414"/>
            </a:xfrm>
            <a:custGeom>
              <a:avLst/>
              <a:gdLst/>
              <a:ahLst/>
              <a:cxnLst/>
              <a:rect l="l" t="t" r="r" b="b"/>
              <a:pathLst>
                <a:path w="18145125" h="1923414">
                  <a:moveTo>
                    <a:pt x="7986662" y="786803"/>
                  </a:moveTo>
                  <a:lnTo>
                    <a:pt x="7202894" y="0"/>
                  </a:lnTo>
                  <a:lnTo>
                    <a:pt x="0" y="0"/>
                  </a:lnTo>
                  <a:lnTo>
                    <a:pt x="785114" y="786803"/>
                  </a:lnTo>
                  <a:lnTo>
                    <a:pt x="7986662" y="786803"/>
                  </a:lnTo>
                  <a:close/>
                </a:path>
                <a:path w="18145125" h="1923414">
                  <a:moveTo>
                    <a:pt x="18144694" y="681342"/>
                  </a:moveTo>
                  <a:lnTo>
                    <a:pt x="14039431" y="681342"/>
                  </a:lnTo>
                  <a:lnTo>
                    <a:pt x="12802362" y="1923262"/>
                  </a:lnTo>
                  <a:lnTo>
                    <a:pt x="18144694" y="1923262"/>
                  </a:lnTo>
                  <a:lnTo>
                    <a:pt x="18144694" y="681342"/>
                  </a:lnTo>
                  <a:close/>
                </a:path>
              </a:pathLst>
            </a:custGeom>
            <a:solidFill>
              <a:srgbClr val="112C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04748" y="791"/>
              <a:ext cx="2637790" cy="2331085"/>
            </a:xfrm>
            <a:custGeom>
              <a:avLst/>
              <a:gdLst/>
              <a:ahLst/>
              <a:cxnLst/>
              <a:rect l="l" t="t" r="r" b="b"/>
              <a:pathLst>
                <a:path w="2637790" h="2331085">
                  <a:moveTo>
                    <a:pt x="308564" y="2331037"/>
                  </a:moveTo>
                  <a:lnTo>
                    <a:pt x="0" y="2022206"/>
                  </a:lnTo>
                  <a:lnTo>
                    <a:pt x="0" y="0"/>
                  </a:lnTo>
                  <a:lnTo>
                    <a:pt x="2637588" y="0"/>
                  </a:lnTo>
                  <a:lnTo>
                    <a:pt x="308564" y="2331037"/>
                  </a:lnTo>
                  <a:close/>
                </a:path>
              </a:pathLst>
            </a:custGeom>
            <a:solidFill>
              <a:srgbClr val="3E71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45" y="791"/>
              <a:ext cx="2637790" cy="2331085"/>
            </a:xfrm>
            <a:custGeom>
              <a:avLst/>
              <a:gdLst/>
              <a:ahLst/>
              <a:cxnLst/>
              <a:rect l="l" t="t" r="r" b="b"/>
              <a:pathLst>
                <a:path w="2637790" h="2331085">
                  <a:moveTo>
                    <a:pt x="308549" y="2331037"/>
                  </a:moveTo>
                  <a:lnTo>
                    <a:pt x="0" y="2022206"/>
                  </a:lnTo>
                  <a:lnTo>
                    <a:pt x="0" y="0"/>
                  </a:lnTo>
                  <a:lnTo>
                    <a:pt x="2637573" y="0"/>
                  </a:lnTo>
                  <a:lnTo>
                    <a:pt x="308549" y="2331037"/>
                  </a:lnTo>
                  <a:close/>
                </a:path>
              </a:pathLst>
            </a:custGeom>
            <a:solidFill>
              <a:srgbClr val="DBE1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45" y="2331829"/>
              <a:ext cx="775970" cy="1552575"/>
            </a:xfrm>
            <a:custGeom>
              <a:avLst/>
              <a:gdLst/>
              <a:ahLst/>
              <a:cxnLst/>
              <a:rect l="l" t="t" r="r" b="b"/>
              <a:pathLst>
                <a:path w="775970" h="1552575">
                  <a:moveTo>
                    <a:pt x="0" y="1552049"/>
                  </a:moveTo>
                  <a:lnTo>
                    <a:pt x="0" y="0"/>
                  </a:lnTo>
                  <a:lnTo>
                    <a:pt x="775360" y="776024"/>
                  </a:lnTo>
                  <a:lnTo>
                    <a:pt x="0" y="1552049"/>
                  </a:lnTo>
                  <a:close/>
                </a:path>
              </a:pathLst>
            </a:custGeom>
            <a:solidFill>
              <a:srgbClr val="112C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45" y="2617363"/>
              <a:ext cx="775970" cy="1552575"/>
            </a:xfrm>
            <a:custGeom>
              <a:avLst/>
              <a:gdLst/>
              <a:ahLst/>
              <a:cxnLst/>
              <a:rect l="l" t="t" r="r" b="b"/>
              <a:pathLst>
                <a:path w="775970" h="1552575">
                  <a:moveTo>
                    <a:pt x="0" y="1552049"/>
                  </a:moveTo>
                  <a:lnTo>
                    <a:pt x="0" y="0"/>
                  </a:lnTo>
                  <a:lnTo>
                    <a:pt x="775360" y="776024"/>
                  </a:lnTo>
                  <a:lnTo>
                    <a:pt x="0" y="1552049"/>
                  </a:lnTo>
                  <a:close/>
                </a:path>
              </a:pathLst>
            </a:custGeom>
            <a:solidFill>
              <a:srgbClr val="DBE1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45" y="2895303"/>
              <a:ext cx="775970" cy="1552575"/>
            </a:xfrm>
            <a:custGeom>
              <a:avLst/>
              <a:gdLst/>
              <a:ahLst/>
              <a:cxnLst/>
              <a:rect l="l" t="t" r="r" b="b"/>
              <a:pathLst>
                <a:path w="775970" h="1552575">
                  <a:moveTo>
                    <a:pt x="0" y="1552028"/>
                  </a:moveTo>
                  <a:lnTo>
                    <a:pt x="0" y="0"/>
                  </a:lnTo>
                  <a:lnTo>
                    <a:pt x="775360" y="776003"/>
                  </a:lnTo>
                  <a:lnTo>
                    <a:pt x="0" y="1552028"/>
                  </a:lnTo>
                  <a:close/>
                </a:path>
              </a:pathLst>
            </a:custGeom>
            <a:solidFill>
              <a:srgbClr val="3E71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45" y="791"/>
              <a:ext cx="2331085" cy="2332990"/>
            </a:xfrm>
            <a:custGeom>
              <a:avLst/>
              <a:gdLst/>
              <a:ahLst/>
              <a:cxnLst/>
              <a:rect l="l" t="t" r="r" b="b"/>
              <a:pathLst>
                <a:path w="2331085" h="2332990">
                  <a:moveTo>
                    <a:pt x="0" y="2332658"/>
                  </a:moveTo>
                  <a:lnTo>
                    <a:pt x="0" y="0"/>
                  </a:lnTo>
                  <a:lnTo>
                    <a:pt x="2330629" y="0"/>
                  </a:lnTo>
                  <a:lnTo>
                    <a:pt x="0" y="2332658"/>
                  </a:lnTo>
                  <a:close/>
                </a:path>
              </a:pathLst>
            </a:custGeom>
            <a:solidFill>
              <a:srgbClr val="112C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4545281" y="4668986"/>
              <a:ext cx="1852930" cy="1817370"/>
            </a:xfrm>
            <a:custGeom>
              <a:avLst/>
              <a:gdLst/>
              <a:ahLst/>
              <a:cxnLst/>
              <a:rect l="l" t="t" r="r" b="b"/>
              <a:pathLst>
                <a:path w="1852930" h="1817370">
                  <a:moveTo>
                    <a:pt x="1635605" y="0"/>
                  </a:moveTo>
                  <a:lnTo>
                    <a:pt x="1852301" y="240717"/>
                  </a:lnTo>
                  <a:lnTo>
                    <a:pt x="1852302" y="1816921"/>
                  </a:lnTo>
                  <a:lnTo>
                    <a:pt x="0" y="1816921"/>
                  </a:lnTo>
                  <a:lnTo>
                    <a:pt x="1635605" y="0"/>
                  </a:lnTo>
                  <a:close/>
                </a:path>
              </a:pathLst>
            </a:custGeom>
            <a:solidFill>
              <a:srgbClr val="3E71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4758714" y="4668986"/>
              <a:ext cx="1852295" cy="1817370"/>
            </a:xfrm>
            <a:custGeom>
              <a:avLst/>
              <a:gdLst/>
              <a:ahLst/>
              <a:cxnLst/>
              <a:rect l="l" t="t" r="r" b="b"/>
              <a:pathLst>
                <a:path w="1852294" h="1817370">
                  <a:moveTo>
                    <a:pt x="1635605" y="0"/>
                  </a:moveTo>
                  <a:lnTo>
                    <a:pt x="1852291" y="240717"/>
                  </a:lnTo>
                  <a:lnTo>
                    <a:pt x="1852291" y="1816921"/>
                  </a:lnTo>
                  <a:lnTo>
                    <a:pt x="0" y="1816921"/>
                  </a:lnTo>
                  <a:lnTo>
                    <a:pt x="1635605" y="0"/>
                  </a:lnTo>
                  <a:close/>
                </a:path>
              </a:pathLst>
            </a:custGeom>
            <a:solidFill>
              <a:srgbClr val="DBE1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6066492" y="3459245"/>
              <a:ext cx="544830" cy="1210310"/>
            </a:xfrm>
            <a:custGeom>
              <a:avLst/>
              <a:gdLst/>
              <a:ahLst/>
              <a:cxnLst/>
              <a:rect l="l" t="t" r="r" b="b"/>
              <a:pathLst>
                <a:path w="544830" h="1210310">
                  <a:moveTo>
                    <a:pt x="544513" y="0"/>
                  </a:moveTo>
                  <a:lnTo>
                    <a:pt x="544513" y="1209741"/>
                  </a:lnTo>
                  <a:lnTo>
                    <a:pt x="0" y="604870"/>
                  </a:lnTo>
                  <a:lnTo>
                    <a:pt x="544513" y="0"/>
                  </a:lnTo>
                  <a:close/>
                </a:path>
              </a:pathLst>
            </a:custGeom>
            <a:solidFill>
              <a:srgbClr val="112C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6066492" y="3236686"/>
              <a:ext cx="544830" cy="1210310"/>
            </a:xfrm>
            <a:custGeom>
              <a:avLst/>
              <a:gdLst/>
              <a:ahLst/>
              <a:cxnLst/>
              <a:rect l="l" t="t" r="r" b="b"/>
              <a:pathLst>
                <a:path w="544830" h="1210310">
                  <a:moveTo>
                    <a:pt x="544513" y="0"/>
                  </a:moveTo>
                  <a:lnTo>
                    <a:pt x="544513" y="1209741"/>
                  </a:lnTo>
                  <a:lnTo>
                    <a:pt x="0" y="604870"/>
                  </a:lnTo>
                  <a:lnTo>
                    <a:pt x="544513" y="0"/>
                  </a:lnTo>
                  <a:close/>
                </a:path>
              </a:pathLst>
            </a:custGeom>
            <a:solidFill>
              <a:srgbClr val="DBE1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6066492" y="3020063"/>
              <a:ext cx="544830" cy="1210310"/>
            </a:xfrm>
            <a:custGeom>
              <a:avLst/>
              <a:gdLst/>
              <a:ahLst/>
              <a:cxnLst/>
              <a:rect l="l" t="t" r="r" b="b"/>
              <a:pathLst>
                <a:path w="544830" h="1210310">
                  <a:moveTo>
                    <a:pt x="544513" y="0"/>
                  </a:moveTo>
                  <a:lnTo>
                    <a:pt x="544513" y="1209724"/>
                  </a:lnTo>
                  <a:lnTo>
                    <a:pt x="0" y="604870"/>
                  </a:lnTo>
                  <a:lnTo>
                    <a:pt x="544513" y="0"/>
                  </a:lnTo>
                  <a:close/>
                </a:path>
              </a:pathLst>
            </a:custGeom>
            <a:solidFill>
              <a:srgbClr val="3E71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4974272" y="4667723"/>
              <a:ext cx="1637030" cy="1818639"/>
            </a:xfrm>
            <a:custGeom>
              <a:avLst/>
              <a:gdLst/>
              <a:ahLst/>
              <a:cxnLst/>
              <a:rect l="l" t="t" r="r" b="b"/>
              <a:pathLst>
                <a:path w="1637030" h="1818639">
                  <a:moveTo>
                    <a:pt x="1636733" y="0"/>
                  </a:moveTo>
                  <a:lnTo>
                    <a:pt x="1636733" y="1818184"/>
                  </a:lnTo>
                  <a:lnTo>
                    <a:pt x="0" y="1818185"/>
                  </a:lnTo>
                  <a:lnTo>
                    <a:pt x="1636733" y="0"/>
                  </a:lnTo>
                  <a:close/>
                </a:path>
              </a:pathLst>
            </a:custGeom>
            <a:solidFill>
              <a:srgbClr val="112C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0" y="1333499"/>
              <a:ext cx="11858625" cy="1685925"/>
            </a:xfrm>
            <a:custGeom>
              <a:avLst/>
              <a:gdLst/>
              <a:ahLst/>
              <a:cxnLst/>
              <a:rect l="l" t="t" r="r" b="b"/>
              <a:pathLst>
                <a:path w="11858625" h="1685925">
                  <a:moveTo>
                    <a:pt x="11858625" y="0"/>
                  </a:moveTo>
                  <a:lnTo>
                    <a:pt x="0" y="0"/>
                  </a:lnTo>
                  <a:lnTo>
                    <a:pt x="0" y="1685925"/>
                  </a:lnTo>
                  <a:lnTo>
                    <a:pt x="11858625" y="1685925"/>
                  </a:lnTo>
                  <a:lnTo>
                    <a:pt x="11858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825" y="1647825"/>
              <a:ext cx="6096000" cy="1057275"/>
            </a:xfrm>
            <a:prstGeom prst="rect">
              <a:avLst/>
            </a:prstGeom>
          </p:spPr>
        </p:pic>
      </p:grpSp>
      <p:grpSp>
        <p:nvGrpSpPr>
          <p:cNvPr id="20" name="object 20" descr=""/>
          <p:cNvGrpSpPr/>
          <p:nvPr/>
        </p:nvGrpSpPr>
        <p:grpSpPr>
          <a:xfrm>
            <a:off x="67141" y="7749578"/>
            <a:ext cx="17417415" cy="2432685"/>
            <a:chOff x="67141" y="7749578"/>
            <a:chExt cx="17417415" cy="2432685"/>
          </a:xfrm>
        </p:grpSpPr>
        <p:sp>
          <p:nvSpPr>
            <p:cNvPr id="21" name="object 21" descr=""/>
            <p:cNvSpPr/>
            <p:nvPr/>
          </p:nvSpPr>
          <p:spPr>
            <a:xfrm>
              <a:off x="67141" y="8214696"/>
              <a:ext cx="10503535" cy="1967864"/>
            </a:xfrm>
            <a:custGeom>
              <a:avLst/>
              <a:gdLst/>
              <a:ahLst/>
              <a:cxnLst/>
              <a:rect l="l" t="t" r="r" b="b"/>
              <a:pathLst>
                <a:path w="10503535" h="1967865">
                  <a:moveTo>
                    <a:pt x="0" y="1967538"/>
                  </a:moveTo>
                  <a:lnTo>
                    <a:pt x="10503027" y="1967538"/>
                  </a:lnTo>
                  <a:lnTo>
                    <a:pt x="9015717" y="0"/>
                  </a:lnTo>
                  <a:lnTo>
                    <a:pt x="4776489" y="0"/>
                  </a:lnTo>
                  <a:lnTo>
                    <a:pt x="3940630" y="1105737"/>
                  </a:lnTo>
                  <a:lnTo>
                    <a:pt x="0" y="1105737"/>
                  </a:lnTo>
                  <a:lnTo>
                    <a:pt x="0" y="1967538"/>
                  </a:lnTo>
                  <a:close/>
                </a:path>
              </a:pathLst>
            </a:custGeom>
            <a:solidFill>
              <a:srgbClr val="112C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843631" y="7749578"/>
              <a:ext cx="703580" cy="465455"/>
            </a:xfrm>
            <a:custGeom>
              <a:avLst/>
              <a:gdLst/>
              <a:ahLst/>
              <a:cxnLst/>
              <a:rect l="l" t="t" r="r" b="b"/>
              <a:pathLst>
                <a:path w="703579" h="465454">
                  <a:moveTo>
                    <a:pt x="0" y="465117"/>
                  </a:moveTo>
                  <a:lnTo>
                    <a:pt x="703227" y="465117"/>
                  </a:lnTo>
                  <a:lnTo>
                    <a:pt x="351614" y="0"/>
                  </a:lnTo>
                  <a:lnTo>
                    <a:pt x="0" y="465117"/>
                  </a:lnTo>
                  <a:close/>
                </a:path>
              </a:pathLst>
            </a:custGeom>
            <a:solidFill>
              <a:srgbClr val="3E71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7132" y="7749590"/>
              <a:ext cx="17417415" cy="2432685"/>
            </a:xfrm>
            <a:custGeom>
              <a:avLst/>
              <a:gdLst/>
              <a:ahLst/>
              <a:cxnLst/>
              <a:rect l="l" t="t" r="r" b="b"/>
              <a:pathLst>
                <a:path w="17417415" h="2432684">
                  <a:moveTo>
                    <a:pt x="5128107" y="0"/>
                  </a:moveTo>
                  <a:lnTo>
                    <a:pt x="0" y="0"/>
                  </a:lnTo>
                  <a:lnTo>
                    <a:pt x="0" y="1570850"/>
                  </a:lnTo>
                  <a:lnTo>
                    <a:pt x="3940632" y="1570850"/>
                  </a:lnTo>
                  <a:lnTo>
                    <a:pt x="5128107" y="0"/>
                  </a:lnTo>
                  <a:close/>
                </a:path>
                <a:path w="17417415" h="2432684">
                  <a:moveTo>
                    <a:pt x="17417085" y="2432647"/>
                  </a:moveTo>
                  <a:lnTo>
                    <a:pt x="16663454" y="1437462"/>
                  </a:lnTo>
                  <a:lnTo>
                    <a:pt x="9750692" y="1437462"/>
                  </a:lnTo>
                  <a:lnTo>
                    <a:pt x="10503027" y="2432647"/>
                  </a:lnTo>
                  <a:lnTo>
                    <a:pt x="17417085" y="2432647"/>
                  </a:lnTo>
                  <a:close/>
                </a:path>
              </a:pathLst>
            </a:custGeom>
            <a:solidFill>
              <a:srgbClr val="112C4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4653279" y="3233500"/>
            <a:ext cx="8914765" cy="2606040"/>
          </a:xfrm>
          <a:prstGeom prst="rect"/>
        </p:spPr>
        <p:txBody>
          <a:bodyPr wrap="square" lIns="0" tIns="412750" rIns="0" bIns="0" rtlCol="0" vert="horz">
            <a:spAutoFit/>
          </a:bodyPr>
          <a:lstStyle/>
          <a:p>
            <a:pPr algn="ctr" marL="152400">
              <a:lnSpc>
                <a:spcPct val="100000"/>
              </a:lnSpc>
              <a:spcBef>
                <a:spcPts val="3250"/>
              </a:spcBef>
            </a:pPr>
            <a:r>
              <a:rPr dirty="0" sz="9200" b="1">
                <a:solidFill>
                  <a:srgbClr val="112C4E"/>
                </a:solidFill>
                <a:latin typeface="Calibri"/>
                <a:cs typeface="Calibri"/>
              </a:rPr>
              <a:t>THANK</a:t>
            </a:r>
            <a:r>
              <a:rPr dirty="0" sz="9200" spc="-110" b="1">
                <a:solidFill>
                  <a:srgbClr val="112C4E"/>
                </a:solidFill>
                <a:latin typeface="Calibri"/>
                <a:cs typeface="Calibri"/>
              </a:rPr>
              <a:t> </a:t>
            </a:r>
            <a:r>
              <a:rPr dirty="0" sz="9200" spc="-25" b="1">
                <a:solidFill>
                  <a:srgbClr val="112C4E"/>
                </a:solidFill>
                <a:latin typeface="Calibri"/>
                <a:cs typeface="Calibri"/>
              </a:rPr>
              <a:t>YOU</a:t>
            </a:r>
            <a:endParaRPr sz="9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dirty="0" sz="3950" b="1">
                <a:latin typeface="Calibri"/>
                <a:cs typeface="Calibri"/>
              </a:rPr>
              <a:t>Contact</a:t>
            </a:r>
            <a:r>
              <a:rPr dirty="0" sz="3950" spc="-35" b="1">
                <a:latin typeface="Calibri"/>
                <a:cs typeface="Calibri"/>
              </a:rPr>
              <a:t> </a:t>
            </a:r>
            <a:r>
              <a:rPr dirty="0" sz="3950" b="1">
                <a:latin typeface="Calibri"/>
                <a:cs typeface="Calibri"/>
              </a:rPr>
              <a:t>Me</a:t>
            </a:r>
            <a:r>
              <a:rPr dirty="0" sz="3950" spc="25" b="1">
                <a:latin typeface="Calibri"/>
                <a:cs typeface="Calibri"/>
              </a:rPr>
              <a:t> </a:t>
            </a:r>
            <a:r>
              <a:rPr dirty="0" sz="3950" b="1">
                <a:latin typeface="Calibri"/>
                <a:cs typeface="Calibri"/>
              </a:rPr>
              <a:t>by</a:t>
            </a:r>
            <a:r>
              <a:rPr dirty="0" sz="3950" spc="10" b="1">
                <a:latin typeface="Calibri"/>
                <a:cs typeface="Calibri"/>
              </a:rPr>
              <a:t> </a:t>
            </a:r>
            <a:r>
              <a:rPr dirty="0" sz="3950" b="1">
                <a:latin typeface="Calibri"/>
                <a:cs typeface="Calibri"/>
              </a:rPr>
              <a:t>email</a:t>
            </a:r>
            <a:r>
              <a:rPr dirty="0" sz="3950" spc="5" b="1">
                <a:latin typeface="Calibri"/>
                <a:cs typeface="Calibri"/>
              </a:rPr>
              <a:t> </a:t>
            </a:r>
            <a:r>
              <a:rPr dirty="0" sz="3950" b="1">
                <a:latin typeface="Calibri"/>
                <a:cs typeface="Calibri"/>
              </a:rPr>
              <a:t>at</a:t>
            </a:r>
            <a:r>
              <a:rPr dirty="0" sz="3950" spc="60" b="1">
                <a:latin typeface="Calibri"/>
                <a:cs typeface="Calibri"/>
              </a:rPr>
              <a:t> </a:t>
            </a:r>
            <a:r>
              <a:rPr dirty="0" sz="3950" spc="-10" b="1">
                <a:latin typeface="Calibri"/>
                <a:cs typeface="Calibri"/>
                <a:hlinkClick r:id="rId3"/>
              </a:rPr>
              <a:t>sydney@pronto.io</a:t>
            </a:r>
            <a:endParaRPr sz="3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7625" y="6172199"/>
            <a:ext cx="18240375" cy="4114800"/>
            <a:chOff x="47625" y="6172199"/>
            <a:chExt cx="18240375" cy="41148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25" y="8020047"/>
              <a:ext cx="18240375" cy="226218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63750" y="6172199"/>
              <a:ext cx="3524250" cy="4114799"/>
            </a:xfrm>
            <a:prstGeom prst="rect">
              <a:avLst/>
            </a:prstGeom>
          </p:spPr>
        </p:pic>
      </p:grpSp>
      <p:grpSp>
        <p:nvGrpSpPr>
          <p:cNvPr id="5" name="object 5" descr=""/>
          <p:cNvGrpSpPr/>
          <p:nvPr/>
        </p:nvGrpSpPr>
        <p:grpSpPr>
          <a:xfrm>
            <a:off x="0" y="0"/>
            <a:ext cx="18288000" cy="4114800"/>
            <a:chOff x="0" y="0"/>
            <a:chExt cx="18288000" cy="411480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3749"/>
              <a:ext cx="18287999" cy="226225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3524249" cy="41148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000">
                <a:solidFill>
                  <a:srgbClr val="F8F7F7"/>
                </a:solidFill>
              </a:rPr>
              <a:t>Using</a:t>
            </a:r>
            <a:r>
              <a:rPr dirty="0" sz="6000" spc="-155">
                <a:solidFill>
                  <a:srgbClr val="F8F7F7"/>
                </a:solidFill>
              </a:rPr>
              <a:t> </a:t>
            </a:r>
            <a:r>
              <a:rPr dirty="0" sz="6000">
                <a:solidFill>
                  <a:srgbClr val="F8F7F7"/>
                </a:solidFill>
              </a:rPr>
              <a:t>Pronto</a:t>
            </a:r>
            <a:r>
              <a:rPr dirty="0" sz="6000" spc="-135">
                <a:solidFill>
                  <a:srgbClr val="F8F7F7"/>
                </a:solidFill>
              </a:rPr>
              <a:t> </a:t>
            </a:r>
            <a:r>
              <a:rPr dirty="0" sz="6000">
                <a:solidFill>
                  <a:srgbClr val="F8F7F7"/>
                </a:solidFill>
              </a:rPr>
              <a:t>for</a:t>
            </a:r>
            <a:r>
              <a:rPr dirty="0" sz="6000" spc="-170">
                <a:solidFill>
                  <a:srgbClr val="F8F7F7"/>
                </a:solidFill>
              </a:rPr>
              <a:t> </a:t>
            </a:r>
            <a:r>
              <a:rPr dirty="0" sz="6000">
                <a:solidFill>
                  <a:srgbClr val="F8F7F7"/>
                </a:solidFill>
              </a:rPr>
              <a:t>Classroom</a:t>
            </a:r>
            <a:r>
              <a:rPr dirty="0" sz="6000" spc="-175">
                <a:solidFill>
                  <a:srgbClr val="F8F7F7"/>
                </a:solidFill>
              </a:rPr>
              <a:t> </a:t>
            </a:r>
            <a:r>
              <a:rPr dirty="0" sz="6000" spc="-10">
                <a:solidFill>
                  <a:srgbClr val="F8F7F7"/>
                </a:solidFill>
              </a:rPr>
              <a:t>Communication</a:t>
            </a:r>
            <a:endParaRPr sz="6000"/>
          </a:p>
        </p:txBody>
      </p:sp>
      <p:sp>
        <p:nvSpPr>
          <p:cNvPr id="9" name="object 9" descr=""/>
          <p:cNvSpPr txBox="1"/>
          <p:nvPr/>
        </p:nvSpPr>
        <p:spPr>
          <a:xfrm>
            <a:off x="6964426" y="5485130"/>
            <a:ext cx="4460240" cy="8153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5150">
                <a:solidFill>
                  <a:srgbClr val="F8F7F7"/>
                </a:solidFill>
                <a:latin typeface="Ubuntu"/>
                <a:cs typeface="Ubuntu"/>
              </a:rPr>
              <a:t>Sydney</a:t>
            </a:r>
            <a:r>
              <a:rPr dirty="0" sz="5150" spc="-120">
                <a:solidFill>
                  <a:srgbClr val="F8F7F7"/>
                </a:solidFill>
                <a:latin typeface="Ubuntu"/>
                <a:cs typeface="Ubuntu"/>
              </a:rPr>
              <a:t> </a:t>
            </a:r>
            <a:r>
              <a:rPr dirty="0" sz="5150" spc="-10">
                <a:solidFill>
                  <a:srgbClr val="F8F7F7"/>
                </a:solidFill>
                <a:latin typeface="Ubuntu"/>
                <a:cs typeface="Ubuntu"/>
              </a:rPr>
              <a:t>Dutson</a:t>
            </a:r>
            <a:endParaRPr sz="5150">
              <a:latin typeface="Ubuntu"/>
              <a:cs typeface="Ubuntu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0" y="152400"/>
            <a:ext cx="11858625" cy="4114800"/>
            <a:chOff x="0" y="152400"/>
            <a:chExt cx="11858625" cy="4114800"/>
          </a:xfrm>
        </p:grpSpPr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00" y="152400"/>
              <a:ext cx="3524250" cy="4114800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0" y="1952625"/>
              <a:ext cx="11858625" cy="1685925"/>
            </a:xfrm>
            <a:custGeom>
              <a:avLst/>
              <a:gdLst/>
              <a:ahLst/>
              <a:cxnLst/>
              <a:rect l="l" t="t" r="r" b="b"/>
              <a:pathLst>
                <a:path w="11858625" h="1685925">
                  <a:moveTo>
                    <a:pt x="11858625" y="0"/>
                  </a:moveTo>
                  <a:lnTo>
                    <a:pt x="0" y="0"/>
                  </a:lnTo>
                  <a:lnTo>
                    <a:pt x="0" y="1685925"/>
                  </a:lnTo>
                  <a:lnTo>
                    <a:pt x="11858625" y="1685925"/>
                  </a:lnTo>
                  <a:lnTo>
                    <a:pt x="11858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76475" y="2247900"/>
              <a:ext cx="6096000" cy="1057275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77150" y="6477000"/>
            <a:ext cx="3219450" cy="1819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9500"/>
              </a:lnSpc>
              <a:spcBef>
                <a:spcPts val="85"/>
              </a:spcBef>
            </a:pPr>
            <a:r>
              <a:rPr dirty="0"/>
              <a:t>Sydney</a:t>
            </a:r>
            <a:r>
              <a:rPr dirty="0" spc="-100"/>
              <a:t> </a:t>
            </a:r>
            <a:r>
              <a:rPr dirty="0"/>
              <a:t>is</a:t>
            </a:r>
            <a:r>
              <a:rPr dirty="0" spc="-120"/>
              <a:t> </a:t>
            </a:r>
            <a:r>
              <a:rPr dirty="0"/>
              <a:t>a</a:t>
            </a:r>
            <a:r>
              <a:rPr dirty="0" spc="-105"/>
              <a:t> </a:t>
            </a:r>
            <a:r>
              <a:rPr dirty="0"/>
              <a:t>Customer</a:t>
            </a:r>
            <a:r>
              <a:rPr dirty="0" spc="-70"/>
              <a:t> </a:t>
            </a:r>
            <a:r>
              <a:rPr dirty="0"/>
              <a:t>Success</a:t>
            </a:r>
            <a:r>
              <a:rPr dirty="0" spc="-120"/>
              <a:t> </a:t>
            </a:r>
            <a:r>
              <a:rPr dirty="0"/>
              <a:t>Manager</a:t>
            </a:r>
            <a:r>
              <a:rPr dirty="0" spc="-70"/>
              <a:t> </a:t>
            </a:r>
            <a:r>
              <a:rPr dirty="0"/>
              <a:t>at</a:t>
            </a:r>
            <a:r>
              <a:rPr dirty="0" spc="-95"/>
              <a:t> </a:t>
            </a:r>
            <a:r>
              <a:rPr dirty="0"/>
              <a:t>Pronto.</a:t>
            </a:r>
            <a:r>
              <a:rPr dirty="0" spc="-60"/>
              <a:t> </a:t>
            </a:r>
            <a:r>
              <a:rPr dirty="0" spc="-20"/>
              <a:t>Sydney</a:t>
            </a:r>
            <a:r>
              <a:rPr dirty="0" spc="-95"/>
              <a:t> </a:t>
            </a:r>
            <a:r>
              <a:rPr dirty="0"/>
              <a:t>has</a:t>
            </a:r>
            <a:r>
              <a:rPr dirty="0" spc="-60"/>
              <a:t> </a:t>
            </a:r>
            <a:r>
              <a:rPr dirty="0" spc="-20"/>
              <a:t>been </a:t>
            </a:r>
            <a:r>
              <a:rPr dirty="0"/>
              <a:t>at</a:t>
            </a:r>
            <a:r>
              <a:rPr dirty="0" spc="-95"/>
              <a:t> </a:t>
            </a:r>
            <a:r>
              <a:rPr dirty="0"/>
              <a:t>Pronto</a:t>
            </a:r>
            <a:r>
              <a:rPr dirty="0" spc="-120"/>
              <a:t> </a:t>
            </a:r>
            <a:r>
              <a:rPr dirty="0"/>
              <a:t>for</a:t>
            </a:r>
            <a:r>
              <a:rPr dirty="0" spc="-135"/>
              <a:t> </a:t>
            </a:r>
            <a:r>
              <a:rPr dirty="0"/>
              <a:t>exactly</a:t>
            </a:r>
            <a:r>
              <a:rPr dirty="0" spc="-95"/>
              <a:t> </a:t>
            </a:r>
            <a:r>
              <a:rPr dirty="0"/>
              <a:t>three</a:t>
            </a:r>
            <a:r>
              <a:rPr dirty="0" spc="-95"/>
              <a:t> </a:t>
            </a:r>
            <a:r>
              <a:rPr dirty="0"/>
              <a:t>years</a:t>
            </a:r>
            <a:r>
              <a:rPr dirty="0" spc="-120"/>
              <a:t> </a:t>
            </a:r>
            <a:r>
              <a:rPr dirty="0"/>
              <a:t>to</a:t>
            </a:r>
            <a:r>
              <a:rPr dirty="0" spc="-114"/>
              <a:t> </a:t>
            </a:r>
            <a:r>
              <a:rPr dirty="0"/>
              <a:t>the</a:t>
            </a:r>
            <a:r>
              <a:rPr dirty="0" spc="-95"/>
              <a:t> </a:t>
            </a:r>
            <a:r>
              <a:rPr dirty="0"/>
              <a:t>date.</a:t>
            </a:r>
            <a:r>
              <a:rPr dirty="0" spc="-65"/>
              <a:t> </a:t>
            </a:r>
            <a:r>
              <a:rPr dirty="0"/>
              <a:t>Prior</a:t>
            </a:r>
            <a:r>
              <a:rPr dirty="0" spc="-65"/>
              <a:t> </a:t>
            </a:r>
            <a:r>
              <a:rPr dirty="0"/>
              <a:t>to</a:t>
            </a:r>
            <a:r>
              <a:rPr dirty="0" spc="-55"/>
              <a:t> </a:t>
            </a:r>
            <a:r>
              <a:rPr dirty="0" spc="-10"/>
              <a:t>joining</a:t>
            </a:r>
            <a:r>
              <a:rPr dirty="0" spc="800"/>
              <a:t> </a:t>
            </a:r>
            <a:r>
              <a:rPr dirty="0" spc="-10"/>
              <a:t>Pronto,</a:t>
            </a:r>
            <a:r>
              <a:rPr dirty="0" spc="-75"/>
              <a:t> </a:t>
            </a:r>
            <a:r>
              <a:rPr dirty="0"/>
              <a:t>she</a:t>
            </a:r>
            <a:r>
              <a:rPr dirty="0" spc="-105"/>
              <a:t> </a:t>
            </a:r>
            <a:r>
              <a:rPr dirty="0"/>
              <a:t>was</a:t>
            </a:r>
            <a:r>
              <a:rPr dirty="0" spc="-75"/>
              <a:t> </a:t>
            </a:r>
            <a:r>
              <a:rPr dirty="0"/>
              <a:t>an</a:t>
            </a:r>
            <a:r>
              <a:rPr dirty="0" spc="-125"/>
              <a:t> </a:t>
            </a:r>
            <a:r>
              <a:rPr dirty="0"/>
              <a:t>elementary</a:t>
            </a:r>
            <a:r>
              <a:rPr dirty="0" spc="-120"/>
              <a:t> </a:t>
            </a:r>
            <a:r>
              <a:rPr dirty="0"/>
              <a:t>school</a:t>
            </a:r>
            <a:r>
              <a:rPr dirty="0" spc="-75"/>
              <a:t> </a:t>
            </a:r>
            <a:r>
              <a:rPr dirty="0"/>
              <a:t>teacher</a:t>
            </a:r>
            <a:r>
              <a:rPr dirty="0" spc="-80"/>
              <a:t> </a:t>
            </a:r>
            <a:r>
              <a:rPr dirty="0"/>
              <a:t>and</a:t>
            </a:r>
            <a:r>
              <a:rPr dirty="0" spc="-125"/>
              <a:t> </a:t>
            </a:r>
            <a:r>
              <a:rPr dirty="0"/>
              <a:t>taught</a:t>
            </a:r>
            <a:r>
              <a:rPr dirty="0" spc="-110"/>
              <a:t> </a:t>
            </a:r>
            <a:r>
              <a:rPr dirty="0"/>
              <a:t>for</a:t>
            </a:r>
            <a:r>
              <a:rPr dirty="0" spc="-80"/>
              <a:t> </a:t>
            </a:r>
            <a:r>
              <a:rPr dirty="0" spc="-50"/>
              <a:t>5 </a:t>
            </a:r>
            <a:r>
              <a:rPr dirty="0"/>
              <a:t>years.</a:t>
            </a:r>
            <a:r>
              <a:rPr dirty="0" spc="-70"/>
              <a:t> </a:t>
            </a:r>
            <a:r>
              <a:rPr dirty="0" spc="-10"/>
              <a:t>Understanding</a:t>
            </a:r>
            <a:r>
              <a:rPr dirty="0" spc="-95"/>
              <a:t> </a:t>
            </a:r>
            <a:r>
              <a:rPr dirty="0"/>
              <a:t>the</a:t>
            </a:r>
            <a:r>
              <a:rPr dirty="0" spc="-100"/>
              <a:t> </a:t>
            </a:r>
            <a:r>
              <a:rPr dirty="0"/>
              <a:t>importance</a:t>
            </a:r>
            <a:r>
              <a:rPr dirty="0" spc="-105"/>
              <a:t> </a:t>
            </a:r>
            <a:r>
              <a:rPr dirty="0"/>
              <a:t>of</a:t>
            </a:r>
            <a:r>
              <a:rPr dirty="0" spc="-145"/>
              <a:t> </a:t>
            </a:r>
            <a:r>
              <a:rPr dirty="0" spc="-10"/>
              <a:t>communication</a:t>
            </a:r>
            <a:r>
              <a:rPr dirty="0" spc="-114"/>
              <a:t> </a:t>
            </a:r>
            <a:r>
              <a:rPr dirty="0" spc="-25"/>
              <a:t>and </a:t>
            </a:r>
            <a:r>
              <a:rPr dirty="0" spc="-10"/>
              <a:t>engagement</a:t>
            </a:r>
            <a:r>
              <a:rPr dirty="0" spc="-60"/>
              <a:t> </a:t>
            </a:r>
            <a:r>
              <a:rPr dirty="0"/>
              <a:t>in</a:t>
            </a:r>
            <a:r>
              <a:rPr dirty="0" spc="-60"/>
              <a:t> </a:t>
            </a:r>
            <a:r>
              <a:rPr dirty="0"/>
              <a:t>the</a:t>
            </a:r>
            <a:r>
              <a:rPr dirty="0" spc="-55"/>
              <a:t> </a:t>
            </a:r>
            <a:r>
              <a:rPr dirty="0" spc="-10"/>
              <a:t>classroom,</a:t>
            </a:r>
            <a:r>
              <a:rPr dirty="0" spc="-80"/>
              <a:t> </a:t>
            </a:r>
            <a:r>
              <a:rPr dirty="0"/>
              <a:t>she</a:t>
            </a:r>
            <a:r>
              <a:rPr dirty="0" spc="-55"/>
              <a:t> </a:t>
            </a:r>
            <a:r>
              <a:rPr dirty="0"/>
              <a:t>is</a:t>
            </a:r>
            <a:r>
              <a:rPr dirty="0" spc="-80"/>
              <a:t> </a:t>
            </a:r>
            <a:r>
              <a:rPr dirty="0"/>
              <a:t>ready</a:t>
            </a:r>
            <a:r>
              <a:rPr dirty="0" spc="-60"/>
              <a:t> </a:t>
            </a:r>
            <a:r>
              <a:rPr dirty="0"/>
              <a:t>and</a:t>
            </a:r>
            <a:r>
              <a:rPr dirty="0" spc="-70"/>
              <a:t> </a:t>
            </a:r>
            <a:r>
              <a:rPr dirty="0" spc="-10"/>
              <a:t>excited</a:t>
            </a:r>
            <a:r>
              <a:rPr dirty="0" spc="-70"/>
              <a:t> </a:t>
            </a:r>
            <a:r>
              <a:rPr dirty="0"/>
              <a:t>to</a:t>
            </a:r>
            <a:r>
              <a:rPr dirty="0" spc="-80"/>
              <a:t> </a:t>
            </a:r>
            <a:r>
              <a:rPr dirty="0" spc="-20"/>
              <a:t>help </a:t>
            </a:r>
            <a:r>
              <a:rPr dirty="0"/>
              <a:t>implement</a:t>
            </a:r>
            <a:r>
              <a:rPr dirty="0" spc="-70"/>
              <a:t> </a:t>
            </a:r>
            <a:r>
              <a:rPr dirty="0"/>
              <a:t>Pronto</a:t>
            </a:r>
            <a:r>
              <a:rPr dirty="0" spc="-85"/>
              <a:t> </a:t>
            </a:r>
            <a:r>
              <a:rPr dirty="0"/>
              <a:t>as</a:t>
            </a:r>
            <a:r>
              <a:rPr dirty="0" spc="-30"/>
              <a:t> </a:t>
            </a:r>
            <a:r>
              <a:rPr dirty="0"/>
              <a:t>a</a:t>
            </a:r>
            <a:r>
              <a:rPr dirty="0" spc="-80"/>
              <a:t> </a:t>
            </a:r>
            <a:r>
              <a:rPr dirty="0" spc="-10"/>
              <a:t>communication</a:t>
            </a:r>
            <a:r>
              <a:rPr dirty="0" spc="-80"/>
              <a:t> </a:t>
            </a:r>
            <a:r>
              <a:rPr dirty="0"/>
              <a:t>tool</a:t>
            </a:r>
            <a:r>
              <a:rPr dirty="0" spc="-100"/>
              <a:t> </a:t>
            </a:r>
            <a:r>
              <a:rPr dirty="0"/>
              <a:t>in</a:t>
            </a:r>
            <a:r>
              <a:rPr dirty="0" spc="-70"/>
              <a:t> </a:t>
            </a:r>
            <a:r>
              <a:rPr dirty="0"/>
              <a:t>your</a:t>
            </a:r>
            <a:r>
              <a:rPr dirty="0" spc="-100"/>
              <a:t> </a:t>
            </a:r>
            <a:r>
              <a:rPr dirty="0"/>
              <a:t>classes</a:t>
            </a:r>
            <a:r>
              <a:rPr dirty="0" spc="-30"/>
              <a:t> </a:t>
            </a:r>
            <a:r>
              <a:rPr dirty="0"/>
              <a:t>as</a:t>
            </a:r>
            <a:r>
              <a:rPr dirty="0" spc="-95"/>
              <a:t> </a:t>
            </a:r>
            <a:r>
              <a:rPr dirty="0"/>
              <a:t>she</a:t>
            </a:r>
            <a:r>
              <a:rPr dirty="0" spc="-130"/>
              <a:t> </a:t>
            </a:r>
            <a:r>
              <a:rPr dirty="0" spc="-25"/>
              <a:t>is </a:t>
            </a:r>
            <a:r>
              <a:rPr dirty="0"/>
              <a:t>SDCCD's</a:t>
            </a:r>
            <a:r>
              <a:rPr dirty="0" spc="-100"/>
              <a:t> </a:t>
            </a:r>
            <a:r>
              <a:rPr dirty="0" spc="-10"/>
              <a:t>dedicated</a:t>
            </a:r>
            <a:r>
              <a:rPr dirty="0" spc="-80"/>
              <a:t> </a:t>
            </a:r>
            <a:r>
              <a:rPr dirty="0"/>
              <a:t>CSM.</a:t>
            </a:r>
            <a:r>
              <a:rPr dirty="0" spc="-100"/>
              <a:t> </a:t>
            </a:r>
            <a:r>
              <a:rPr dirty="0"/>
              <a:t>Please</a:t>
            </a:r>
            <a:r>
              <a:rPr dirty="0" spc="-65"/>
              <a:t> </a:t>
            </a:r>
            <a:r>
              <a:rPr dirty="0"/>
              <a:t>reach</a:t>
            </a:r>
            <a:r>
              <a:rPr dirty="0" spc="-85"/>
              <a:t> </a:t>
            </a:r>
            <a:r>
              <a:rPr dirty="0"/>
              <a:t>out</a:t>
            </a:r>
            <a:r>
              <a:rPr dirty="0" spc="-65"/>
              <a:t> </a:t>
            </a:r>
            <a:r>
              <a:rPr dirty="0"/>
              <a:t>to</a:t>
            </a:r>
            <a:r>
              <a:rPr dirty="0" spc="-90"/>
              <a:t> </a:t>
            </a:r>
            <a:r>
              <a:rPr dirty="0"/>
              <a:t>Sydney</a:t>
            </a:r>
            <a:r>
              <a:rPr dirty="0" spc="-75"/>
              <a:t> </a:t>
            </a:r>
            <a:r>
              <a:rPr dirty="0"/>
              <a:t>for</a:t>
            </a:r>
            <a:r>
              <a:rPr dirty="0" spc="-110"/>
              <a:t> </a:t>
            </a:r>
            <a:r>
              <a:rPr dirty="0" spc="-10"/>
              <a:t>additional </a:t>
            </a:r>
            <a:r>
              <a:rPr dirty="0"/>
              <a:t>help</a:t>
            </a:r>
            <a:r>
              <a:rPr dirty="0" spc="-85"/>
              <a:t> </a:t>
            </a:r>
            <a:r>
              <a:rPr dirty="0"/>
              <a:t>and</a:t>
            </a:r>
            <a:r>
              <a:rPr dirty="0" spc="-85"/>
              <a:t> </a:t>
            </a:r>
            <a:r>
              <a:rPr dirty="0"/>
              <a:t>individual</a:t>
            </a:r>
            <a:r>
              <a:rPr dirty="0" spc="-40"/>
              <a:t> </a:t>
            </a:r>
            <a:r>
              <a:rPr dirty="0"/>
              <a:t>support</a:t>
            </a:r>
            <a:r>
              <a:rPr dirty="0" spc="-75"/>
              <a:t> </a:t>
            </a:r>
            <a:r>
              <a:rPr dirty="0"/>
              <a:t>at</a:t>
            </a:r>
            <a:r>
              <a:rPr dirty="0" spc="10"/>
              <a:t> </a:t>
            </a:r>
            <a:r>
              <a:rPr dirty="0" spc="-10">
                <a:hlinkClick r:id="rId2"/>
              </a:rPr>
              <a:t>sydney@pronto.io.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94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200" spc="-10" b="1">
                <a:solidFill>
                  <a:srgbClr val="112C4E"/>
                </a:solidFill>
                <a:latin typeface="Calibri"/>
                <a:cs typeface="Calibri"/>
              </a:rPr>
              <a:t>About</a:t>
            </a:r>
            <a:endParaRPr sz="72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3381375"/>
            <a:ext cx="18278475" cy="6905625"/>
            <a:chOff x="0" y="3381375"/>
            <a:chExt cx="18278475" cy="6905625"/>
          </a:xfrm>
        </p:grpSpPr>
        <p:sp>
          <p:nvSpPr>
            <p:cNvPr id="5" name="object 5" descr=""/>
            <p:cNvSpPr/>
            <p:nvPr/>
          </p:nvSpPr>
          <p:spPr>
            <a:xfrm>
              <a:off x="853" y="5868374"/>
              <a:ext cx="1211580" cy="2423795"/>
            </a:xfrm>
            <a:custGeom>
              <a:avLst/>
              <a:gdLst/>
              <a:ahLst/>
              <a:cxnLst/>
              <a:rect l="l" t="t" r="r" b="b"/>
              <a:pathLst>
                <a:path w="1211580" h="2423795">
                  <a:moveTo>
                    <a:pt x="0" y="0"/>
                  </a:moveTo>
                  <a:lnTo>
                    <a:pt x="0" y="212979"/>
                  </a:lnTo>
                  <a:lnTo>
                    <a:pt x="998586" y="1211782"/>
                  </a:lnTo>
                  <a:lnTo>
                    <a:pt x="0" y="2210564"/>
                  </a:lnTo>
                  <a:lnTo>
                    <a:pt x="0" y="2423565"/>
                  </a:lnTo>
                  <a:lnTo>
                    <a:pt x="1211545" y="12117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C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53" y="6525493"/>
              <a:ext cx="1211580" cy="2423795"/>
            </a:xfrm>
            <a:custGeom>
              <a:avLst/>
              <a:gdLst/>
              <a:ahLst/>
              <a:cxnLst/>
              <a:rect l="l" t="t" r="r" b="b"/>
              <a:pathLst>
                <a:path w="1211580" h="2423795">
                  <a:moveTo>
                    <a:pt x="0" y="0"/>
                  </a:moveTo>
                  <a:lnTo>
                    <a:pt x="0" y="2423586"/>
                  </a:lnTo>
                  <a:lnTo>
                    <a:pt x="1211545" y="12117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71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53" y="7737276"/>
              <a:ext cx="2244090" cy="2244090"/>
            </a:xfrm>
            <a:custGeom>
              <a:avLst/>
              <a:gdLst/>
              <a:ahLst/>
              <a:cxnLst/>
              <a:rect l="l" t="t" r="r" b="b"/>
              <a:pathLst>
                <a:path w="2244090" h="2244090">
                  <a:moveTo>
                    <a:pt x="0" y="0"/>
                  </a:moveTo>
                  <a:lnTo>
                    <a:pt x="0" y="2244052"/>
                  </a:lnTo>
                  <a:lnTo>
                    <a:pt x="2243596" y="2244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C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53" y="8443493"/>
              <a:ext cx="1537970" cy="1537970"/>
            </a:xfrm>
            <a:custGeom>
              <a:avLst/>
              <a:gdLst/>
              <a:ahLst/>
              <a:cxnLst/>
              <a:rect l="l" t="t" r="r" b="b"/>
              <a:pathLst>
                <a:path w="1537970" h="1537970">
                  <a:moveTo>
                    <a:pt x="0" y="0"/>
                  </a:moveTo>
                  <a:lnTo>
                    <a:pt x="0" y="1537835"/>
                  </a:lnTo>
                  <a:lnTo>
                    <a:pt x="1537521" y="1537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1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538353" y="9212426"/>
              <a:ext cx="1537970" cy="768985"/>
            </a:xfrm>
            <a:custGeom>
              <a:avLst/>
              <a:gdLst/>
              <a:ahLst/>
              <a:cxnLst/>
              <a:rect l="l" t="t" r="r" b="b"/>
              <a:pathLst>
                <a:path w="1537970" h="768984">
                  <a:moveTo>
                    <a:pt x="768778" y="0"/>
                  </a:moveTo>
                  <a:lnTo>
                    <a:pt x="0" y="768901"/>
                  </a:lnTo>
                  <a:lnTo>
                    <a:pt x="212958" y="768901"/>
                  </a:lnTo>
                  <a:lnTo>
                    <a:pt x="768778" y="212979"/>
                  </a:lnTo>
                  <a:lnTo>
                    <a:pt x="1324577" y="768901"/>
                  </a:lnTo>
                  <a:lnTo>
                    <a:pt x="1537536" y="768901"/>
                  </a:lnTo>
                  <a:lnTo>
                    <a:pt x="768778" y="0"/>
                  </a:lnTo>
                  <a:close/>
                </a:path>
              </a:pathLst>
            </a:custGeom>
            <a:solidFill>
              <a:srgbClr val="3E71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0" y="9715500"/>
              <a:ext cx="18278475" cy="571500"/>
            </a:xfrm>
            <a:custGeom>
              <a:avLst/>
              <a:gdLst/>
              <a:ahLst/>
              <a:cxnLst/>
              <a:rect l="l" t="t" r="r" b="b"/>
              <a:pathLst>
                <a:path w="18278475" h="571500">
                  <a:moveTo>
                    <a:pt x="18278475" y="571500"/>
                  </a:moveTo>
                  <a:lnTo>
                    <a:pt x="18278475" y="0"/>
                  </a:lnTo>
                  <a:lnTo>
                    <a:pt x="0" y="0"/>
                  </a:lnTo>
                  <a:lnTo>
                    <a:pt x="0" y="571500"/>
                  </a:lnTo>
                  <a:lnTo>
                    <a:pt x="18278475" y="571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300" y="9791698"/>
              <a:ext cx="5924550" cy="4381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2525" y="3381375"/>
              <a:ext cx="4457700" cy="43148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78475" cy="10287000"/>
            <a:chOff x="0" y="0"/>
            <a:chExt cx="18278475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30984" y="1195222"/>
              <a:ext cx="3578860" cy="5897880"/>
            </a:xfrm>
            <a:custGeom>
              <a:avLst/>
              <a:gdLst/>
              <a:ahLst/>
              <a:cxnLst/>
              <a:rect l="l" t="t" r="r" b="b"/>
              <a:pathLst>
                <a:path w="3578860" h="5897880">
                  <a:moveTo>
                    <a:pt x="1361589" y="5897719"/>
                  </a:moveTo>
                  <a:lnTo>
                    <a:pt x="3578541" y="3640859"/>
                  </a:lnTo>
                  <a:lnTo>
                    <a:pt x="0" y="0"/>
                  </a:lnTo>
                  <a:lnTo>
                    <a:pt x="0" y="4512451"/>
                  </a:lnTo>
                  <a:lnTo>
                    <a:pt x="1361589" y="5897719"/>
                  </a:lnTo>
                  <a:close/>
                </a:path>
              </a:pathLst>
            </a:custGeom>
            <a:solidFill>
              <a:srgbClr val="F8F7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0984" y="65520"/>
              <a:ext cx="3331210" cy="2262505"/>
            </a:xfrm>
            <a:custGeom>
              <a:avLst/>
              <a:gdLst/>
              <a:ahLst/>
              <a:cxnLst/>
              <a:rect l="l" t="t" r="r" b="b"/>
              <a:pathLst>
                <a:path w="3331210" h="2262505">
                  <a:moveTo>
                    <a:pt x="1114133" y="2261941"/>
                  </a:moveTo>
                  <a:lnTo>
                    <a:pt x="3331085" y="5058"/>
                  </a:lnTo>
                  <a:lnTo>
                    <a:pt x="3326259" y="0"/>
                  </a:lnTo>
                  <a:lnTo>
                    <a:pt x="0" y="0"/>
                  </a:lnTo>
                  <a:lnTo>
                    <a:pt x="0" y="1128432"/>
                  </a:lnTo>
                  <a:lnTo>
                    <a:pt x="1114133" y="2261941"/>
                  </a:lnTo>
                  <a:close/>
                </a:path>
              </a:pathLst>
            </a:custGeom>
            <a:solidFill>
              <a:srgbClr val="3E71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865993" y="65520"/>
              <a:ext cx="3939540" cy="2262505"/>
            </a:xfrm>
            <a:custGeom>
              <a:avLst/>
              <a:gdLst/>
              <a:ahLst/>
              <a:cxnLst/>
              <a:rect l="l" t="t" r="r" b="b"/>
              <a:pathLst>
                <a:path w="3939540" h="2262505">
                  <a:moveTo>
                    <a:pt x="1720874" y="2261941"/>
                  </a:moveTo>
                  <a:lnTo>
                    <a:pt x="3939222" y="5058"/>
                  </a:lnTo>
                  <a:lnTo>
                    <a:pt x="3934250" y="0"/>
                  </a:lnTo>
                  <a:lnTo>
                    <a:pt x="491250" y="0"/>
                  </a:lnTo>
                  <a:lnTo>
                    <a:pt x="496076" y="5059"/>
                  </a:lnTo>
                  <a:lnTo>
                    <a:pt x="0" y="509818"/>
                  </a:lnTo>
                  <a:lnTo>
                    <a:pt x="1720874" y="2261941"/>
                  </a:lnTo>
                  <a:close/>
                </a:path>
              </a:pathLst>
            </a:custGeom>
            <a:solidFill>
              <a:srgbClr val="F8F7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0983" y="5707673"/>
              <a:ext cx="2217420" cy="4512945"/>
            </a:xfrm>
            <a:custGeom>
              <a:avLst/>
              <a:gdLst/>
              <a:ahLst/>
              <a:cxnLst/>
              <a:rect l="l" t="t" r="r" b="b"/>
              <a:pathLst>
                <a:path w="2217420" h="4512945">
                  <a:moveTo>
                    <a:pt x="0" y="4512535"/>
                  </a:moveTo>
                  <a:lnTo>
                    <a:pt x="2217118" y="2255675"/>
                  </a:lnTo>
                  <a:lnTo>
                    <a:pt x="0" y="0"/>
                  </a:lnTo>
                  <a:lnTo>
                    <a:pt x="0" y="4512535"/>
                  </a:lnTo>
                  <a:close/>
                </a:path>
              </a:pathLst>
            </a:custGeom>
            <a:solidFill>
              <a:srgbClr val="3E71A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524249" cy="4114800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0" y="9705975"/>
              <a:ext cx="18278475" cy="581025"/>
            </a:xfrm>
            <a:custGeom>
              <a:avLst/>
              <a:gdLst/>
              <a:ahLst/>
              <a:cxnLst/>
              <a:rect l="l" t="t" r="r" b="b"/>
              <a:pathLst>
                <a:path w="18278475" h="581025">
                  <a:moveTo>
                    <a:pt x="0" y="581025"/>
                  </a:moveTo>
                  <a:lnTo>
                    <a:pt x="18278475" y="581025"/>
                  </a:lnTo>
                  <a:lnTo>
                    <a:pt x="18278475" y="0"/>
                  </a:lnTo>
                  <a:lnTo>
                    <a:pt x="0" y="0"/>
                  </a:lnTo>
                  <a:lnTo>
                    <a:pt x="0" y="5810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300" y="9772648"/>
              <a:ext cx="5924550" cy="43814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81350" y="1485900"/>
              <a:ext cx="11925300" cy="6705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1940" y="119390"/>
            <a:ext cx="18164175" cy="1888489"/>
            <a:chOff x="101940" y="119390"/>
            <a:chExt cx="18164175" cy="1888489"/>
          </a:xfrm>
        </p:grpSpPr>
        <p:sp>
          <p:nvSpPr>
            <p:cNvPr id="3" name="object 3" descr=""/>
            <p:cNvSpPr/>
            <p:nvPr/>
          </p:nvSpPr>
          <p:spPr>
            <a:xfrm>
              <a:off x="7312394" y="119390"/>
              <a:ext cx="10953750" cy="1527175"/>
            </a:xfrm>
            <a:custGeom>
              <a:avLst/>
              <a:gdLst/>
              <a:ahLst/>
              <a:cxnLst/>
              <a:rect l="l" t="t" r="r" b="b"/>
              <a:pathLst>
                <a:path w="10953750" h="1527175">
                  <a:moveTo>
                    <a:pt x="10953282" y="0"/>
                  </a:moveTo>
                  <a:lnTo>
                    <a:pt x="0" y="0"/>
                  </a:lnTo>
                  <a:lnTo>
                    <a:pt x="1551070" y="1527170"/>
                  </a:lnTo>
                  <a:lnTo>
                    <a:pt x="5972029" y="1527170"/>
                  </a:lnTo>
                  <a:lnTo>
                    <a:pt x="6843721" y="668915"/>
                  </a:lnTo>
                  <a:lnTo>
                    <a:pt x="10953282" y="668915"/>
                  </a:lnTo>
                  <a:lnTo>
                    <a:pt x="10953282" y="0"/>
                  </a:lnTo>
                  <a:close/>
                </a:path>
              </a:pathLst>
            </a:custGeom>
            <a:solidFill>
              <a:srgbClr val="F8F7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2551050" y="1646561"/>
              <a:ext cx="733425" cy="361315"/>
            </a:xfrm>
            <a:custGeom>
              <a:avLst/>
              <a:gdLst/>
              <a:ahLst/>
              <a:cxnLst/>
              <a:rect l="l" t="t" r="r" b="b"/>
              <a:pathLst>
                <a:path w="733425" h="361314">
                  <a:moveTo>
                    <a:pt x="733374" y="0"/>
                  </a:moveTo>
                  <a:lnTo>
                    <a:pt x="0" y="0"/>
                  </a:lnTo>
                  <a:lnTo>
                    <a:pt x="366687" y="361016"/>
                  </a:lnTo>
                  <a:lnTo>
                    <a:pt x="733374" y="0"/>
                  </a:lnTo>
                  <a:close/>
                </a:path>
              </a:pathLst>
            </a:custGeom>
            <a:solidFill>
              <a:srgbClr val="DBE1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01930" y="119392"/>
              <a:ext cx="18164175" cy="1888489"/>
            </a:xfrm>
            <a:custGeom>
              <a:avLst/>
              <a:gdLst/>
              <a:ahLst/>
              <a:cxnLst/>
              <a:rect l="l" t="t" r="r" b="b"/>
              <a:pathLst>
                <a:path w="18164175" h="1888489">
                  <a:moveTo>
                    <a:pt x="7995056" y="772452"/>
                  </a:moveTo>
                  <a:lnTo>
                    <a:pt x="7210463" y="0"/>
                  </a:lnTo>
                  <a:lnTo>
                    <a:pt x="0" y="0"/>
                  </a:lnTo>
                  <a:lnTo>
                    <a:pt x="785939" y="772452"/>
                  </a:lnTo>
                  <a:lnTo>
                    <a:pt x="7995056" y="772452"/>
                  </a:lnTo>
                  <a:close/>
                </a:path>
                <a:path w="18164175" h="1888489">
                  <a:moveTo>
                    <a:pt x="18163744" y="668921"/>
                  </a:moveTo>
                  <a:lnTo>
                    <a:pt x="14054176" y="668921"/>
                  </a:lnTo>
                  <a:lnTo>
                    <a:pt x="12815799" y="1888197"/>
                  </a:lnTo>
                  <a:lnTo>
                    <a:pt x="18163744" y="1888197"/>
                  </a:lnTo>
                  <a:lnTo>
                    <a:pt x="18163744" y="668921"/>
                  </a:lnTo>
                  <a:close/>
                </a:path>
              </a:pathLst>
            </a:custGeom>
            <a:solidFill>
              <a:srgbClr val="3E71A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0" y="8383921"/>
            <a:ext cx="18278475" cy="1903095"/>
            <a:chOff x="0" y="8383921"/>
            <a:chExt cx="18278475" cy="1903095"/>
          </a:xfrm>
        </p:grpSpPr>
        <p:sp>
          <p:nvSpPr>
            <p:cNvPr id="7" name="object 7" descr=""/>
            <p:cNvSpPr/>
            <p:nvPr/>
          </p:nvSpPr>
          <p:spPr>
            <a:xfrm>
              <a:off x="8386886" y="8655941"/>
              <a:ext cx="9848215" cy="1151255"/>
            </a:xfrm>
            <a:custGeom>
              <a:avLst/>
              <a:gdLst/>
              <a:ahLst/>
              <a:cxnLst/>
              <a:rect l="l" t="t" r="r" b="b"/>
              <a:pathLst>
                <a:path w="9848215" h="1151254">
                  <a:moveTo>
                    <a:pt x="9847613" y="1150696"/>
                  </a:moveTo>
                  <a:lnTo>
                    <a:pt x="0" y="1150696"/>
                  </a:lnTo>
                  <a:lnTo>
                    <a:pt x="1394499" y="0"/>
                  </a:lnTo>
                  <a:lnTo>
                    <a:pt x="5369189" y="0"/>
                  </a:lnTo>
                  <a:lnTo>
                    <a:pt x="6152888" y="646680"/>
                  </a:lnTo>
                  <a:lnTo>
                    <a:pt x="9847613" y="646680"/>
                  </a:lnTo>
                  <a:lnTo>
                    <a:pt x="9847613" y="1150696"/>
                  </a:lnTo>
                  <a:close/>
                </a:path>
              </a:pathLst>
            </a:custGeom>
            <a:solidFill>
              <a:srgbClr val="F8F7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3096730" y="8383921"/>
              <a:ext cx="659765" cy="272415"/>
            </a:xfrm>
            <a:custGeom>
              <a:avLst/>
              <a:gdLst/>
              <a:ahLst/>
              <a:cxnLst/>
              <a:rect l="l" t="t" r="r" b="b"/>
              <a:pathLst>
                <a:path w="659765" h="272415">
                  <a:moveTo>
                    <a:pt x="659344" y="272019"/>
                  </a:moveTo>
                  <a:lnTo>
                    <a:pt x="0" y="272019"/>
                  </a:lnTo>
                  <a:lnTo>
                    <a:pt x="329672" y="0"/>
                  </a:lnTo>
                  <a:lnTo>
                    <a:pt x="659344" y="272019"/>
                  </a:lnTo>
                  <a:close/>
                </a:path>
              </a:pathLst>
            </a:custGeom>
            <a:solidFill>
              <a:srgbClr val="DBE1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904276" y="8383930"/>
              <a:ext cx="16330294" cy="1423035"/>
            </a:xfrm>
            <a:custGeom>
              <a:avLst/>
              <a:gdLst/>
              <a:ahLst/>
              <a:cxnLst/>
              <a:rect l="l" t="t" r="r" b="b"/>
              <a:pathLst>
                <a:path w="16330294" h="1423034">
                  <a:moveTo>
                    <a:pt x="7187997" y="840689"/>
                  </a:moveTo>
                  <a:lnTo>
                    <a:pt x="706602" y="840689"/>
                  </a:lnTo>
                  <a:lnTo>
                    <a:pt x="0" y="1422717"/>
                  </a:lnTo>
                  <a:lnTo>
                    <a:pt x="6482601" y="1422717"/>
                  </a:lnTo>
                  <a:lnTo>
                    <a:pt x="7187997" y="840689"/>
                  </a:lnTo>
                  <a:close/>
                </a:path>
                <a:path w="16330294" h="1423034">
                  <a:moveTo>
                    <a:pt x="16330219" y="0"/>
                  </a:moveTo>
                  <a:lnTo>
                    <a:pt x="11522126" y="0"/>
                  </a:lnTo>
                  <a:lnTo>
                    <a:pt x="12635497" y="918692"/>
                  </a:lnTo>
                  <a:lnTo>
                    <a:pt x="16330219" y="918692"/>
                  </a:lnTo>
                  <a:lnTo>
                    <a:pt x="16330219" y="0"/>
                  </a:lnTo>
                  <a:close/>
                </a:path>
              </a:pathLst>
            </a:custGeom>
            <a:solidFill>
              <a:srgbClr val="3E71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0" y="9705975"/>
              <a:ext cx="18278475" cy="581025"/>
            </a:xfrm>
            <a:custGeom>
              <a:avLst/>
              <a:gdLst/>
              <a:ahLst/>
              <a:cxnLst/>
              <a:rect l="l" t="t" r="r" b="b"/>
              <a:pathLst>
                <a:path w="18278475" h="581025">
                  <a:moveTo>
                    <a:pt x="0" y="581025"/>
                  </a:moveTo>
                  <a:lnTo>
                    <a:pt x="18278475" y="581025"/>
                  </a:lnTo>
                  <a:lnTo>
                    <a:pt x="18278475" y="0"/>
                  </a:lnTo>
                  <a:lnTo>
                    <a:pt x="0" y="0"/>
                  </a:lnTo>
                  <a:lnTo>
                    <a:pt x="0" y="5810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" y="9772649"/>
              <a:ext cx="5924550" cy="438148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0" y="1943100"/>
            <a:ext cx="11287125" cy="63150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468287" y="0"/>
            <a:ext cx="3066415" cy="4104640"/>
            <a:chOff x="14468287" y="0"/>
            <a:chExt cx="3066415" cy="4104640"/>
          </a:xfrm>
        </p:grpSpPr>
        <p:sp>
          <p:nvSpPr>
            <p:cNvPr id="3" name="object 3" descr=""/>
            <p:cNvSpPr/>
            <p:nvPr/>
          </p:nvSpPr>
          <p:spPr>
            <a:xfrm>
              <a:off x="16323125" y="1680735"/>
              <a:ext cx="1211580" cy="2423795"/>
            </a:xfrm>
            <a:custGeom>
              <a:avLst/>
              <a:gdLst/>
              <a:ahLst/>
              <a:cxnLst/>
              <a:rect l="l" t="t" r="r" b="b"/>
              <a:pathLst>
                <a:path w="1211580" h="2423795">
                  <a:moveTo>
                    <a:pt x="1211544" y="2423565"/>
                  </a:moveTo>
                  <a:lnTo>
                    <a:pt x="1211544" y="2210585"/>
                  </a:lnTo>
                  <a:lnTo>
                    <a:pt x="212958" y="1211782"/>
                  </a:lnTo>
                  <a:lnTo>
                    <a:pt x="1211545" y="213001"/>
                  </a:lnTo>
                  <a:lnTo>
                    <a:pt x="1211545" y="0"/>
                  </a:lnTo>
                  <a:lnTo>
                    <a:pt x="0" y="1211782"/>
                  </a:lnTo>
                  <a:lnTo>
                    <a:pt x="1211544" y="2423565"/>
                  </a:lnTo>
                  <a:close/>
                </a:path>
              </a:pathLst>
            </a:custGeom>
            <a:solidFill>
              <a:srgbClr val="112C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6323125" y="1023594"/>
              <a:ext cx="1211580" cy="2423795"/>
            </a:xfrm>
            <a:custGeom>
              <a:avLst/>
              <a:gdLst/>
              <a:ahLst/>
              <a:cxnLst/>
              <a:rect l="l" t="t" r="r" b="b"/>
              <a:pathLst>
                <a:path w="1211580" h="2423795">
                  <a:moveTo>
                    <a:pt x="1211544" y="2423586"/>
                  </a:moveTo>
                  <a:lnTo>
                    <a:pt x="1211545" y="0"/>
                  </a:lnTo>
                  <a:lnTo>
                    <a:pt x="0" y="1211804"/>
                  </a:lnTo>
                  <a:lnTo>
                    <a:pt x="1211544" y="2423586"/>
                  </a:lnTo>
                  <a:close/>
                </a:path>
              </a:pathLst>
            </a:custGeom>
            <a:solidFill>
              <a:srgbClr val="3E71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5299727" y="0"/>
              <a:ext cx="2235200" cy="2235835"/>
            </a:xfrm>
            <a:custGeom>
              <a:avLst/>
              <a:gdLst/>
              <a:ahLst/>
              <a:cxnLst/>
              <a:rect l="l" t="t" r="r" b="b"/>
              <a:pathLst>
                <a:path w="2235200" h="2235835">
                  <a:moveTo>
                    <a:pt x="2234943" y="2235398"/>
                  </a:moveTo>
                  <a:lnTo>
                    <a:pt x="2234943" y="0"/>
                  </a:lnTo>
                  <a:lnTo>
                    <a:pt x="0" y="0"/>
                  </a:lnTo>
                  <a:lnTo>
                    <a:pt x="2234943" y="2235398"/>
                  </a:lnTo>
                  <a:close/>
                </a:path>
              </a:pathLst>
            </a:custGeom>
            <a:solidFill>
              <a:srgbClr val="112C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6005801" y="0"/>
              <a:ext cx="1529080" cy="1529715"/>
            </a:xfrm>
            <a:custGeom>
              <a:avLst/>
              <a:gdLst/>
              <a:ahLst/>
              <a:cxnLst/>
              <a:rect l="l" t="t" r="r" b="b"/>
              <a:pathLst>
                <a:path w="1529080" h="1529715">
                  <a:moveTo>
                    <a:pt x="1528868" y="1529182"/>
                  </a:moveTo>
                  <a:lnTo>
                    <a:pt x="1528869" y="0"/>
                  </a:lnTo>
                  <a:lnTo>
                    <a:pt x="0" y="0"/>
                  </a:lnTo>
                  <a:lnTo>
                    <a:pt x="1528868" y="1529182"/>
                  </a:lnTo>
                  <a:close/>
                </a:path>
              </a:pathLst>
            </a:custGeom>
            <a:solidFill>
              <a:srgbClr val="DBE1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4468287" y="0"/>
              <a:ext cx="1520825" cy="760730"/>
            </a:xfrm>
            <a:custGeom>
              <a:avLst/>
              <a:gdLst/>
              <a:ahLst/>
              <a:cxnLst/>
              <a:rect l="l" t="t" r="r" b="b"/>
              <a:pathLst>
                <a:path w="1520825" h="760730">
                  <a:moveTo>
                    <a:pt x="760104" y="760248"/>
                  </a:moveTo>
                  <a:lnTo>
                    <a:pt x="1520231" y="0"/>
                  </a:lnTo>
                  <a:lnTo>
                    <a:pt x="1307273" y="0"/>
                  </a:lnTo>
                  <a:lnTo>
                    <a:pt x="760104" y="547268"/>
                  </a:lnTo>
                  <a:lnTo>
                    <a:pt x="547165" y="547268"/>
                  </a:lnTo>
                  <a:lnTo>
                    <a:pt x="760104" y="760248"/>
                  </a:lnTo>
                  <a:close/>
                </a:path>
                <a:path w="1520825" h="760730">
                  <a:moveTo>
                    <a:pt x="547165" y="547268"/>
                  </a:moveTo>
                  <a:lnTo>
                    <a:pt x="760104" y="547268"/>
                  </a:lnTo>
                  <a:lnTo>
                    <a:pt x="212957" y="0"/>
                  </a:lnTo>
                  <a:lnTo>
                    <a:pt x="0" y="0"/>
                  </a:lnTo>
                  <a:lnTo>
                    <a:pt x="547165" y="547268"/>
                  </a:lnTo>
                  <a:close/>
                </a:path>
              </a:pathLst>
            </a:custGeom>
            <a:solidFill>
              <a:srgbClr val="3E71A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0" y="2628900"/>
            <a:ext cx="18278475" cy="7658100"/>
            <a:chOff x="0" y="2628900"/>
            <a:chExt cx="18278475" cy="7658100"/>
          </a:xfrm>
        </p:grpSpPr>
        <p:sp>
          <p:nvSpPr>
            <p:cNvPr id="9" name="object 9" descr=""/>
            <p:cNvSpPr/>
            <p:nvPr/>
          </p:nvSpPr>
          <p:spPr>
            <a:xfrm>
              <a:off x="853" y="5868374"/>
              <a:ext cx="1211580" cy="2423795"/>
            </a:xfrm>
            <a:custGeom>
              <a:avLst/>
              <a:gdLst/>
              <a:ahLst/>
              <a:cxnLst/>
              <a:rect l="l" t="t" r="r" b="b"/>
              <a:pathLst>
                <a:path w="1211580" h="2423795">
                  <a:moveTo>
                    <a:pt x="0" y="0"/>
                  </a:moveTo>
                  <a:lnTo>
                    <a:pt x="0" y="212979"/>
                  </a:lnTo>
                  <a:lnTo>
                    <a:pt x="998586" y="1211782"/>
                  </a:lnTo>
                  <a:lnTo>
                    <a:pt x="0" y="2210564"/>
                  </a:lnTo>
                  <a:lnTo>
                    <a:pt x="0" y="2423565"/>
                  </a:lnTo>
                  <a:lnTo>
                    <a:pt x="1211545" y="12117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C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53" y="6525493"/>
              <a:ext cx="1211580" cy="2423795"/>
            </a:xfrm>
            <a:custGeom>
              <a:avLst/>
              <a:gdLst/>
              <a:ahLst/>
              <a:cxnLst/>
              <a:rect l="l" t="t" r="r" b="b"/>
              <a:pathLst>
                <a:path w="1211580" h="2423795">
                  <a:moveTo>
                    <a:pt x="0" y="0"/>
                  </a:moveTo>
                  <a:lnTo>
                    <a:pt x="0" y="2423586"/>
                  </a:lnTo>
                  <a:lnTo>
                    <a:pt x="1211545" y="12117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71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53" y="7737276"/>
              <a:ext cx="2244090" cy="2244090"/>
            </a:xfrm>
            <a:custGeom>
              <a:avLst/>
              <a:gdLst/>
              <a:ahLst/>
              <a:cxnLst/>
              <a:rect l="l" t="t" r="r" b="b"/>
              <a:pathLst>
                <a:path w="2244090" h="2244090">
                  <a:moveTo>
                    <a:pt x="0" y="0"/>
                  </a:moveTo>
                  <a:lnTo>
                    <a:pt x="0" y="2244052"/>
                  </a:lnTo>
                  <a:lnTo>
                    <a:pt x="2243596" y="2244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C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53" y="8443493"/>
              <a:ext cx="1537970" cy="1537970"/>
            </a:xfrm>
            <a:custGeom>
              <a:avLst/>
              <a:gdLst/>
              <a:ahLst/>
              <a:cxnLst/>
              <a:rect l="l" t="t" r="r" b="b"/>
              <a:pathLst>
                <a:path w="1537970" h="1537970">
                  <a:moveTo>
                    <a:pt x="0" y="0"/>
                  </a:moveTo>
                  <a:lnTo>
                    <a:pt x="0" y="1537835"/>
                  </a:lnTo>
                  <a:lnTo>
                    <a:pt x="1537521" y="1537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1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538353" y="9212426"/>
              <a:ext cx="1537970" cy="768985"/>
            </a:xfrm>
            <a:custGeom>
              <a:avLst/>
              <a:gdLst/>
              <a:ahLst/>
              <a:cxnLst/>
              <a:rect l="l" t="t" r="r" b="b"/>
              <a:pathLst>
                <a:path w="1537970" h="768984">
                  <a:moveTo>
                    <a:pt x="768778" y="0"/>
                  </a:moveTo>
                  <a:lnTo>
                    <a:pt x="0" y="768901"/>
                  </a:lnTo>
                  <a:lnTo>
                    <a:pt x="212958" y="768901"/>
                  </a:lnTo>
                  <a:lnTo>
                    <a:pt x="768778" y="212979"/>
                  </a:lnTo>
                  <a:lnTo>
                    <a:pt x="1324577" y="768901"/>
                  </a:lnTo>
                  <a:lnTo>
                    <a:pt x="1537536" y="768901"/>
                  </a:lnTo>
                  <a:lnTo>
                    <a:pt x="768778" y="0"/>
                  </a:lnTo>
                  <a:close/>
                </a:path>
              </a:pathLst>
            </a:custGeom>
            <a:solidFill>
              <a:srgbClr val="3E71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0" y="9715500"/>
              <a:ext cx="18278475" cy="571500"/>
            </a:xfrm>
            <a:custGeom>
              <a:avLst/>
              <a:gdLst/>
              <a:ahLst/>
              <a:cxnLst/>
              <a:rect l="l" t="t" r="r" b="b"/>
              <a:pathLst>
                <a:path w="18278475" h="571500">
                  <a:moveTo>
                    <a:pt x="18278475" y="571500"/>
                  </a:moveTo>
                  <a:lnTo>
                    <a:pt x="18278475" y="0"/>
                  </a:lnTo>
                  <a:lnTo>
                    <a:pt x="0" y="0"/>
                  </a:lnTo>
                  <a:lnTo>
                    <a:pt x="0" y="571500"/>
                  </a:lnTo>
                  <a:lnTo>
                    <a:pt x="18278475" y="571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" y="9791698"/>
              <a:ext cx="5924550" cy="4381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0" y="2628900"/>
              <a:ext cx="10906125" cy="6172200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842510">
              <a:lnSpc>
                <a:spcPct val="100000"/>
              </a:lnSpc>
              <a:spcBef>
                <a:spcPts val="100"/>
              </a:spcBef>
            </a:pPr>
            <a:r>
              <a:rPr dirty="0"/>
              <a:t>Meeting</a:t>
            </a:r>
            <a:r>
              <a:rPr dirty="0" spc="-135"/>
              <a:t> </a:t>
            </a:r>
            <a:r>
              <a:rPr dirty="0"/>
              <a:t>Students</a:t>
            </a:r>
            <a:r>
              <a:rPr dirty="0" spc="-75"/>
              <a:t> </a:t>
            </a:r>
            <a:r>
              <a:rPr dirty="0"/>
              <a:t>Where</a:t>
            </a:r>
            <a:r>
              <a:rPr dirty="0" spc="-80"/>
              <a:t> </a:t>
            </a:r>
            <a:r>
              <a:rPr dirty="0"/>
              <a:t>They’re</a:t>
            </a:r>
            <a:r>
              <a:rPr dirty="0" spc="-85"/>
              <a:t> </a:t>
            </a:r>
            <a:r>
              <a:rPr dirty="0" spc="-25"/>
              <a:t>At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20800" y="5867400"/>
            <a:ext cx="3524250" cy="41148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82325" y="0"/>
            <a:ext cx="6724650" cy="8382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524249" cy="4114800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0" y="8982075"/>
            <a:ext cx="18278475" cy="1304925"/>
            <a:chOff x="0" y="8982075"/>
            <a:chExt cx="18278475" cy="1304925"/>
          </a:xfrm>
        </p:grpSpPr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8982075"/>
              <a:ext cx="6724649" cy="83820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0" y="9705975"/>
              <a:ext cx="18278475" cy="581025"/>
            </a:xfrm>
            <a:custGeom>
              <a:avLst/>
              <a:gdLst/>
              <a:ahLst/>
              <a:cxnLst/>
              <a:rect l="l" t="t" r="r" b="b"/>
              <a:pathLst>
                <a:path w="18278475" h="581025">
                  <a:moveTo>
                    <a:pt x="0" y="581025"/>
                  </a:moveTo>
                  <a:lnTo>
                    <a:pt x="18278475" y="581025"/>
                  </a:lnTo>
                  <a:lnTo>
                    <a:pt x="18278475" y="0"/>
                  </a:lnTo>
                  <a:lnTo>
                    <a:pt x="0" y="0"/>
                  </a:lnTo>
                  <a:lnTo>
                    <a:pt x="0" y="5810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300" y="9772648"/>
              <a:ext cx="5924550" cy="438148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24250" y="1781175"/>
            <a:ext cx="11077575" cy="65817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6745" y="5829898"/>
            <a:ext cx="2953385" cy="4429125"/>
            <a:chOff x="46745" y="5829898"/>
            <a:chExt cx="2953385" cy="4429125"/>
          </a:xfrm>
        </p:grpSpPr>
        <p:sp>
          <p:nvSpPr>
            <p:cNvPr id="3" name="object 3" descr=""/>
            <p:cNvSpPr/>
            <p:nvPr/>
          </p:nvSpPr>
          <p:spPr>
            <a:xfrm>
              <a:off x="46745" y="7193720"/>
              <a:ext cx="1560195" cy="2572385"/>
            </a:xfrm>
            <a:custGeom>
              <a:avLst/>
              <a:gdLst/>
              <a:ahLst/>
              <a:cxnLst/>
              <a:rect l="l" t="t" r="r" b="b"/>
              <a:pathLst>
                <a:path w="1560195" h="2572384">
                  <a:moveTo>
                    <a:pt x="593605" y="0"/>
                  </a:moveTo>
                  <a:lnTo>
                    <a:pt x="1560118" y="984231"/>
                  </a:lnTo>
                  <a:lnTo>
                    <a:pt x="0" y="2572034"/>
                  </a:lnTo>
                  <a:lnTo>
                    <a:pt x="0" y="604124"/>
                  </a:lnTo>
                  <a:lnTo>
                    <a:pt x="593605" y="0"/>
                  </a:lnTo>
                  <a:close/>
                </a:path>
              </a:pathLst>
            </a:custGeom>
            <a:solidFill>
              <a:srgbClr val="DBE1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6745" y="9271977"/>
              <a:ext cx="1452245" cy="986790"/>
            </a:xfrm>
            <a:custGeom>
              <a:avLst/>
              <a:gdLst/>
              <a:ahLst/>
              <a:cxnLst/>
              <a:rect l="l" t="t" r="r" b="b"/>
              <a:pathLst>
                <a:path w="1452245" h="986790">
                  <a:moveTo>
                    <a:pt x="485723" y="0"/>
                  </a:moveTo>
                  <a:lnTo>
                    <a:pt x="1452236" y="984241"/>
                  </a:lnTo>
                  <a:lnTo>
                    <a:pt x="1450132" y="986447"/>
                  </a:lnTo>
                  <a:lnTo>
                    <a:pt x="0" y="986447"/>
                  </a:lnTo>
                  <a:lnTo>
                    <a:pt x="0" y="494331"/>
                  </a:lnTo>
                  <a:lnTo>
                    <a:pt x="485723" y="0"/>
                  </a:lnTo>
                  <a:close/>
                </a:path>
              </a:pathLst>
            </a:custGeom>
            <a:solidFill>
              <a:srgbClr val="3E71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282710" y="9271977"/>
              <a:ext cx="1717675" cy="986790"/>
            </a:xfrm>
            <a:custGeom>
              <a:avLst/>
              <a:gdLst/>
              <a:ahLst/>
              <a:cxnLst/>
              <a:rect l="l" t="t" r="r" b="b"/>
              <a:pathLst>
                <a:path w="1717675" h="986790">
                  <a:moveTo>
                    <a:pt x="750240" y="0"/>
                  </a:moveTo>
                  <a:lnTo>
                    <a:pt x="1717362" y="984241"/>
                  </a:lnTo>
                  <a:lnTo>
                    <a:pt x="1715194" y="986447"/>
                  </a:lnTo>
                  <a:lnTo>
                    <a:pt x="214168" y="986447"/>
                  </a:lnTo>
                  <a:lnTo>
                    <a:pt x="216271" y="984241"/>
                  </a:lnTo>
                  <a:lnTo>
                    <a:pt x="0" y="764112"/>
                  </a:lnTo>
                  <a:lnTo>
                    <a:pt x="750240" y="0"/>
                  </a:lnTo>
                  <a:close/>
                </a:path>
              </a:pathLst>
            </a:custGeom>
            <a:solidFill>
              <a:srgbClr val="DBE1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6745" y="5829898"/>
              <a:ext cx="967105" cy="1968500"/>
            </a:xfrm>
            <a:custGeom>
              <a:avLst/>
              <a:gdLst/>
              <a:ahLst/>
              <a:cxnLst/>
              <a:rect l="l" t="t" r="r" b="b"/>
              <a:pathLst>
                <a:path w="967105" h="1968500">
                  <a:moveTo>
                    <a:pt x="0" y="0"/>
                  </a:moveTo>
                  <a:lnTo>
                    <a:pt x="966585" y="984231"/>
                  </a:lnTo>
                  <a:lnTo>
                    <a:pt x="0" y="19679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71A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0" y="0"/>
            <a:ext cx="18288000" cy="8953500"/>
            <a:chOff x="0" y="0"/>
            <a:chExt cx="18288000" cy="8953500"/>
          </a:xfrm>
        </p:grpSpPr>
        <p:sp>
          <p:nvSpPr>
            <p:cNvPr id="8" name="object 8" descr=""/>
            <p:cNvSpPr/>
            <p:nvPr/>
          </p:nvSpPr>
          <p:spPr>
            <a:xfrm>
              <a:off x="15923631" y="521254"/>
              <a:ext cx="1565275" cy="2572385"/>
            </a:xfrm>
            <a:custGeom>
              <a:avLst/>
              <a:gdLst/>
              <a:ahLst/>
              <a:cxnLst/>
              <a:rect l="l" t="t" r="r" b="b"/>
              <a:pathLst>
                <a:path w="1565275" h="2572385">
                  <a:moveTo>
                    <a:pt x="969528" y="2572087"/>
                  </a:moveTo>
                  <a:lnTo>
                    <a:pt x="0" y="1587835"/>
                  </a:lnTo>
                  <a:lnTo>
                    <a:pt x="1564986" y="0"/>
                  </a:lnTo>
                  <a:lnTo>
                    <a:pt x="1564985" y="1967950"/>
                  </a:lnTo>
                  <a:lnTo>
                    <a:pt x="969528" y="2572087"/>
                  </a:lnTo>
                  <a:close/>
                </a:path>
              </a:pathLst>
            </a:custGeom>
            <a:solidFill>
              <a:srgbClr val="DBE1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6031850" y="28574"/>
              <a:ext cx="1457325" cy="986790"/>
            </a:xfrm>
            <a:custGeom>
              <a:avLst/>
              <a:gdLst/>
              <a:ahLst/>
              <a:cxnLst/>
              <a:rect l="l" t="t" r="r" b="b"/>
              <a:pathLst>
                <a:path w="1457325" h="986790">
                  <a:moveTo>
                    <a:pt x="969528" y="986467"/>
                  </a:moveTo>
                  <a:lnTo>
                    <a:pt x="0" y="2206"/>
                  </a:lnTo>
                  <a:lnTo>
                    <a:pt x="2110" y="0"/>
                  </a:lnTo>
                  <a:lnTo>
                    <a:pt x="1456767" y="0"/>
                  </a:lnTo>
                  <a:lnTo>
                    <a:pt x="1456767" y="492126"/>
                  </a:lnTo>
                  <a:lnTo>
                    <a:pt x="969528" y="986467"/>
                  </a:lnTo>
                  <a:close/>
                </a:path>
              </a:pathLst>
            </a:custGeom>
            <a:solidFill>
              <a:srgbClr val="3E71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4526076" y="28574"/>
              <a:ext cx="1722755" cy="986790"/>
            </a:xfrm>
            <a:custGeom>
              <a:avLst/>
              <a:gdLst/>
              <a:ahLst/>
              <a:cxnLst/>
              <a:rect l="l" t="t" r="r" b="b"/>
              <a:pathLst>
                <a:path w="1722755" h="986790">
                  <a:moveTo>
                    <a:pt x="970138" y="986467"/>
                  </a:moveTo>
                  <a:lnTo>
                    <a:pt x="0" y="2206"/>
                  </a:lnTo>
                  <a:lnTo>
                    <a:pt x="2174" y="0"/>
                  </a:lnTo>
                  <a:lnTo>
                    <a:pt x="1507884" y="0"/>
                  </a:lnTo>
                  <a:lnTo>
                    <a:pt x="1505774" y="2206"/>
                  </a:lnTo>
                  <a:lnTo>
                    <a:pt x="1722720" y="222339"/>
                  </a:lnTo>
                  <a:lnTo>
                    <a:pt x="970138" y="986467"/>
                  </a:lnTo>
                  <a:close/>
                </a:path>
              </a:pathLst>
            </a:custGeom>
            <a:solidFill>
              <a:srgbClr val="DBE1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6519016" y="2489205"/>
              <a:ext cx="969644" cy="1968500"/>
            </a:xfrm>
            <a:custGeom>
              <a:avLst/>
              <a:gdLst/>
              <a:ahLst/>
              <a:cxnLst/>
              <a:rect l="l" t="t" r="r" b="b"/>
              <a:pathLst>
                <a:path w="969644" h="1968500">
                  <a:moveTo>
                    <a:pt x="969600" y="1967987"/>
                  </a:moveTo>
                  <a:lnTo>
                    <a:pt x="0" y="983735"/>
                  </a:lnTo>
                  <a:lnTo>
                    <a:pt x="969601" y="0"/>
                  </a:lnTo>
                  <a:lnTo>
                    <a:pt x="969600" y="1967987"/>
                  </a:lnTo>
                  <a:close/>
                </a:path>
              </a:pathLst>
            </a:custGeom>
            <a:solidFill>
              <a:srgbClr val="3E71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0" y="0"/>
              <a:ext cx="18288000" cy="561975"/>
            </a:xfrm>
            <a:custGeom>
              <a:avLst/>
              <a:gdLst/>
              <a:ahLst/>
              <a:cxnLst/>
              <a:rect l="l" t="t" r="r" b="b"/>
              <a:pathLst>
                <a:path w="18288000" h="561975">
                  <a:moveTo>
                    <a:pt x="0" y="561975"/>
                  </a:moveTo>
                  <a:lnTo>
                    <a:pt x="18288000" y="561975"/>
                  </a:lnTo>
                  <a:lnTo>
                    <a:pt x="18288000" y="0"/>
                  </a:lnTo>
                  <a:lnTo>
                    <a:pt x="0" y="0"/>
                  </a:lnTo>
                  <a:lnTo>
                    <a:pt x="0" y="5619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825" y="47625"/>
              <a:ext cx="5934075" cy="4476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38475" y="1866900"/>
              <a:ext cx="12715875" cy="7086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F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45567" y="7455496"/>
            <a:ext cx="2224405" cy="2789555"/>
          </a:xfrm>
          <a:custGeom>
            <a:avLst/>
            <a:gdLst/>
            <a:ahLst/>
            <a:cxnLst/>
            <a:rect l="l" t="t" r="r" b="b"/>
            <a:pathLst>
              <a:path w="2224405" h="2789554">
                <a:moveTo>
                  <a:pt x="2041055" y="1396288"/>
                </a:moveTo>
                <a:lnTo>
                  <a:pt x="876465" y="212102"/>
                </a:lnTo>
                <a:lnTo>
                  <a:pt x="11112" y="1092022"/>
                </a:lnTo>
                <a:lnTo>
                  <a:pt x="11112" y="1700593"/>
                </a:lnTo>
                <a:lnTo>
                  <a:pt x="876465" y="2580462"/>
                </a:lnTo>
                <a:lnTo>
                  <a:pt x="2041055" y="1396288"/>
                </a:lnTo>
                <a:close/>
              </a:path>
              <a:path w="2224405" h="2789554">
                <a:moveTo>
                  <a:pt x="2224049" y="1396288"/>
                </a:moveTo>
                <a:lnTo>
                  <a:pt x="851674" y="0"/>
                </a:lnTo>
                <a:lnTo>
                  <a:pt x="0" y="865962"/>
                </a:lnTo>
                <a:lnTo>
                  <a:pt x="0" y="896416"/>
                </a:lnTo>
                <a:lnTo>
                  <a:pt x="851674" y="30454"/>
                </a:lnTo>
                <a:lnTo>
                  <a:pt x="2194102" y="1396288"/>
                </a:lnTo>
                <a:lnTo>
                  <a:pt x="851674" y="2762173"/>
                </a:lnTo>
                <a:lnTo>
                  <a:pt x="0" y="1896211"/>
                </a:lnTo>
                <a:lnTo>
                  <a:pt x="0" y="1926640"/>
                </a:lnTo>
                <a:lnTo>
                  <a:pt x="848245" y="2789123"/>
                </a:lnTo>
                <a:lnTo>
                  <a:pt x="855091" y="2789123"/>
                </a:lnTo>
                <a:lnTo>
                  <a:pt x="2224049" y="1396288"/>
                </a:lnTo>
                <a:close/>
              </a:path>
            </a:pathLst>
          </a:custGeom>
          <a:solidFill>
            <a:srgbClr val="112C4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452737" y="1910817"/>
            <a:ext cx="2192655" cy="3030220"/>
            <a:chOff x="452737" y="1910817"/>
            <a:chExt cx="2192655" cy="3030220"/>
          </a:xfrm>
        </p:grpSpPr>
        <p:sp>
          <p:nvSpPr>
            <p:cNvPr id="5" name="object 5" descr=""/>
            <p:cNvSpPr/>
            <p:nvPr/>
          </p:nvSpPr>
          <p:spPr>
            <a:xfrm>
              <a:off x="638252" y="2100577"/>
              <a:ext cx="1820545" cy="1851025"/>
            </a:xfrm>
            <a:custGeom>
              <a:avLst/>
              <a:gdLst/>
              <a:ahLst/>
              <a:cxnLst/>
              <a:rect l="l" t="t" r="r" b="b"/>
              <a:pathLst>
                <a:path w="1820545" h="1851025">
                  <a:moveTo>
                    <a:pt x="909999" y="0"/>
                  </a:moveTo>
                  <a:lnTo>
                    <a:pt x="0" y="925240"/>
                  </a:lnTo>
                  <a:lnTo>
                    <a:pt x="909999" y="1850481"/>
                  </a:lnTo>
                  <a:lnTo>
                    <a:pt x="1819975" y="925124"/>
                  </a:lnTo>
                  <a:lnTo>
                    <a:pt x="909999" y="0"/>
                  </a:lnTo>
                  <a:close/>
                </a:path>
              </a:pathLst>
            </a:custGeom>
            <a:solidFill>
              <a:srgbClr val="112C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63515" y="1921595"/>
              <a:ext cx="2171065" cy="2207260"/>
            </a:xfrm>
            <a:custGeom>
              <a:avLst/>
              <a:gdLst/>
              <a:ahLst/>
              <a:cxnLst/>
              <a:rect l="l" t="t" r="r" b="b"/>
              <a:pathLst>
                <a:path w="2171065" h="2207260">
                  <a:moveTo>
                    <a:pt x="0" y="1103524"/>
                  </a:moveTo>
                  <a:lnTo>
                    <a:pt x="1085307" y="0"/>
                  </a:lnTo>
                  <a:lnTo>
                    <a:pt x="2170626" y="1103524"/>
                  </a:lnTo>
                  <a:lnTo>
                    <a:pt x="1085307" y="2207049"/>
                  </a:lnTo>
                  <a:lnTo>
                    <a:pt x="0" y="1103524"/>
                  </a:lnTo>
                  <a:close/>
                </a:path>
              </a:pathLst>
            </a:custGeom>
            <a:ln w="21553">
              <a:solidFill>
                <a:srgbClr val="112C4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672043" y="4146310"/>
              <a:ext cx="781685" cy="794385"/>
            </a:xfrm>
            <a:custGeom>
              <a:avLst/>
              <a:gdLst/>
              <a:ahLst/>
              <a:cxnLst/>
              <a:rect l="l" t="t" r="r" b="b"/>
              <a:pathLst>
                <a:path w="781685" h="794385">
                  <a:moveTo>
                    <a:pt x="390577" y="0"/>
                  </a:moveTo>
                  <a:lnTo>
                    <a:pt x="0" y="397129"/>
                  </a:lnTo>
                  <a:lnTo>
                    <a:pt x="390577" y="794258"/>
                  </a:lnTo>
                  <a:lnTo>
                    <a:pt x="781155" y="397129"/>
                  </a:lnTo>
                  <a:lnTo>
                    <a:pt x="390577" y="0"/>
                  </a:lnTo>
                  <a:close/>
                </a:path>
              </a:pathLst>
            </a:custGeom>
            <a:solidFill>
              <a:srgbClr val="112C4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1711248" y="6760844"/>
            <a:ext cx="1847214" cy="1878964"/>
          </a:xfrm>
          <a:custGeom>
            <a:avLst/>
            <a:gdLst/>
            <a:ahLst/>
            <a:cxnLst/>
            <a:rect l="l" t="t" r="r" b="b"/>
            <a:pathLst>
              <a:path w="1847214" h="1878965">
                <a:moveTo>
                  <a:pt x="1632369" y="939292"/>
                </a:moveTo>
                <a:lnTo>
                  <a:pt x="922540" y="217563"/>
                </a:lnTo>
                <a:lnTo>
                  <a:pt x="212712" y="939419"/>
                </a:lnTo>
                <a:lnTo>
                  <a:pt x="922540" y="1661147"/>
                </a:lnTo>
                <a:lnTo>
                  <a:pt x="1632369" y="939292"/>
                </a:lnTo>
                <a:close/>
              </a:path>
              <a:path w="1847214" h="1878965">
                <a:moveTo>
                  <a:pt x="1847037" y="938949"/>
                </a:moveTo>
                <a:lnTo>
                  <a:pt x="1817090" y="908507"/>
                </a:lnTo>
                <a:lnTo>
                  <a:pt x="1817090" y="938949"/>
                </a:lnTo>
                <a:lnTo>
                  <a:pt x="923569" y="1847456"/>
                </a:lnTo>
                <a:lnTo>
                  <a:pt x="29946" y="938949"/>
                </a:lnTo>
                <a:lnTo>
                  <a:pt x="923569" y="30327"/>
                </a:lnTo>
                <a:lnTo>
                  <a:pt x="1817090" y="938949"/>
                </a:lnTo>
                <a:lnTo>
                  <a:pt x="1817090" y="908507"/>
                </a:lnTo>
                <a:lnTo>
                  <a:pt x="953401" y="30327"/>
                </a:lnTo>
                <a:lnTo>
                  <a:pt x="923569" y="0"/>
                </a:lnTo>
                <a:lnTo>
                  <a:pt x="7772" y="931164"/>
                </a:lnTo>
                <a:lnTo>
                  <a:pt x="0" y="938949"/>
                </a:lnTo>
                <a:lnTo>
                  <a:pt x="923569" y="1878838"/>
                </a:lnTo>
                <a:lnTo>
                  <a:pt x="954405" y="1847456"/>
                </a:lnTo>
                <a:lnTo>
                  <a:pt x="1847037" y="938949"/>
                </a:lnTo>
                <a:close/>
              </a:path>
            </a:pathLst>
          </a:custGeom>
          <a:solidFill>
            <a:srgbClr val="112C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56685" y="1245069"/>
            <a:ext cx="709930" cy="1444625"/>
          </a:xfrm>
          <a:custGeom>
            <a:avLst/>
            <a:gdLst/>
            <a:ahLst/>
            <a:cxnLst/>
            <a:rect l="l" t="t" r="r" b="b"/>
            <a:pathLst>
              <a:path w="709930" h="1444625">
                <a:moveTo>
                  <a:pt x="0" y="0"/>
                </a:moveTo>
                <a:lnTo>
                  <a:pt x="0" y="1444170"/>
                </a:lnTo>
                <a:lnTo>
                  <a:pt x="709724" y="721620"/>
                </a:lnTo>
                <a:lnTo>
                  <a:pt x="0" y="0"/>
                </a:lnTo>
                <a:close/>
              </a:path>
            </a:pathLst>
          </a:custGeom>
          <a:solidFill>
            <a:srgbClr val="112C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508702" y="1378724"/>
            <a:ext cx="495934" cy="504190"/>
          </a:xfrm>
          <a:custGeom>
            <a:avLst/>
            <a:gdLst/>
            <a:ahLst/>
            <a:cxnLst/>
            <a:rect l="l" t="t" r="r" b="b"/>
            <a:pathLst>
              <a:path w="495935" h="504189">
                <a:moveTo>
                  <a:pt x="247925" y="0"/>
                </a:moveTo>
                <a:lnTo>
                  <a:pt x="0" y="252084"/>
                </a:lnTo>
                <a:lnTo>
                  <a:pt x="247925" y="504169"/>
                </a:lnTo>
                <a:lnTo>
                  <a:pt x="495851" y="252084"/>
                </a:lnTo>
                <a:lnTo>
                  <a:pt x="247925" y="0"/>
                </a:lnTo>
                <a:close/>
              </a:path>
            </a:pathLst>
          </a:custGeom>
          <a:solidFill>
            <a:srgbClr val="112C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56685" y="1027734"/>
            <a:ext cx="923925" cy="1878964"/>
          </a:xfrm>
          <a:custGeom>
            <a:avLst/>
            <a:gdLst/>
            <a:ahLst/>
            <a:cxnLst/>
            <a:rect l="l" t="t" r="r" b="b"/>
            <a:pathLst>
              <a:path w="923925" h="1878964">
                <a:moveTo>
                  <a:pt x="0" y="0"/>
                </a:moveTo>
                <a:lnTo>
                  <a:pt x="0" y="31263"/>
                </a:lnTo>
                <a:lnTo>
                  <a:pt x="893571" y="938954"/>
                </a:lnTo>
                <a:lnTo>
                  <a:pt x="0" y="1847575"/>
                </a:lnTo>
                <a:lnTo>
                  <a:pt x="0" y="1878839"/>
                </a:lnTo>
                <a:lnTo>
                  <a:pt x="923496" y="938954"/>
                </a:lnTo>
                <a:lnTo>
                  <a:pt x="0" y="0"/>
                </a:lnTo>
                <a:close/>
              </a:path>
            </a:pathLst>
          </a:custGeom>
          <a:solidFill>
            <a:srgbClr val="112C4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 descr=""/>
          <p:cNvGrpSpPr/>
          <p:nvPr/>
        </p:nvGrpSpPr>
        <p:grpSpPr>
          <a:xfrm>
            <a:off x="56685" y="4874090"/>
            <a:ext cx="2802255" cy="2924175"/>
            <a:chOff x="56685" y="4874090"/>
            <a:chExt cx="2802255" cy="2924175"/>
          </a:xfrm>
        </p:grpSpPr>
        <p:sp>
          <p:nvSpPr>
            <p:cNvPr id="13" name="object 13" descr=""/>
            <p:cNvSpPr/>
            <p:nvPr/>
          </p:nvSpPr>
          <p:spPr>
            <a:xfrm>
              <a:off x="56680" y="6381724"/>
              <a:ext cx="696595" cy="1416685"/>
            </a:xfrm>
            <a:custGeom>
              <a:avLst/>
              <a:gdLst/>
              <a:ahLst/>
              <a:cxnLst/>
              <a:rect l="l" t="t" r="r" b="b"/>
              <a:pathLst>
                <a:path w="696595" h="1416684">
                  <a:moveTo>
                    <a:pt x="482269" y="707669"/>
                  </a:moveTo>
                  <a:lnTo>
                    <a:pt x="0" y="217335"/>
                  </a:lnTo>
                  <a:lnTo>
                    <a:pt x="0" y="1198943"/>
                  </a:lnTo>
                  <a:lnTo>
                    <a:pt x="482269" y="707669"/>
                  </a:lnTo>
                  <a:close/>
                </a:path>
                <a:path w="696595" h="1416684">
                  <a:moveTo>
                    <a:pt x="696036" y="707669"/>
                  </a:moveTo>
                  <a:lnTo>
                    <a:pt x="0" y="0"/>
                  </a:lnTo>
                  <a:lnTo>
                    <a:pt x="0" y="31267"/>
                  </a:lnTo>
                  <a:lnTo>
                    <a:pt x="666115" y="707669"/>
                  </a:lnTo>
                  <a:lnTo>
                    <a:pt x="0" y="1385011"/>
                  </a:lnTo>
                  <a:lnTo>
                    <a:pt x="0" y="1416278"/>
                  </a:lnTo>
                  <a:lnTo>
                    <a:pt x="696036" y="707669"/>
                  </a:lnTo>
                  <a:close/>
                </a:path>
              </a:pathLst>
            </a:custGeom>
            <a:solidFill>
              <a:srgbClr val="112C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39661" y="4874094"/>
              <a:ext cx="2619375" cy="2662555"/>
            </a:xfrm>
            <a:custGeom>
              <a:avLst/>
              <a:gdLst/>
              <a:ahLst/>
              <a:cxnLst/>
              <a:rect l="l" t="t" r="r" b="b"/>
              <a:pathLst>
                <a:path w="2619375" h="2662554">
                  <a:moveTo>
                    <a:pt x="2321204" y="1331201"/>
                  </a:moveTo>
                  <a:lnTo>
                    <a:pt x="1309611" y="302641"/>
                  </a:lnTo>
                  <a:lnTo>
                    <a:pt x="298069" y="1331201"/>
                  </a:lnTo>
                  <a:lnTo>
                    <a:pt x="1309611" y="2359761"/>
                  </a:lnTo>
                  <a:lnTo>
                    <a:pt x="2321204" y="1331201"/>
                  </a:lnTo>
                  <a:close/>
                </a:path>
                <a:path w="2619375" h="2662554">
                  <a:moveTo>
                    <a:pt x="2619197" y="1331087"/>
                  </a:moveTo>
                  <a:lnTo>
                    <a:pt x="2588336" y="1299743"/>
                  </a:lnTo>
                  <a:lnTo>
                    <a:pt x="2588336" y="1331087"/>
                  </a:lnTo>
                  <a:lnTo>
                    <a:pt x="1309954" y="2631846"/>
                  </a:lnTo>
                  <a:lnTo>
                    <a:pt x="30784" y="1331087"/>
                  </a:lnTo>
                  <a:lnTo>
                    <a:pt x="1309954" y="30454"/>
                  </a:lnTo>
                  <a:lnTo>
                    <a:pt x="2588336" y="1331087"/>
                  </a:lnTo>
                  <a:lnTo>
                    <a:pt x="2588336" y="1299743"/>
                  </a:lnTo>
                  <a:lnTo>
                    <a:pt x="1339011" y="30454"/>
                  </a:lnTo>
                  <a:lnTo>
                    <a:pt x="1316812" y="7899"/>
                  </a:lnTo>
                  <a:lnTo>
                    <a:pt x="1309954" y="0"/>
                  </a:lnTo>
                  <a:lnTo>
                    <a:pt x="0" y="1331087"/>
                  </a:lnTo>
                  <a:lnTo>
                    <a:pt x="1302296" y="2654389"/>
                  </a:lnTo>
                  <a:lnTo>
                    <a:pt x="1309954" y="2662288"/>
                  </a:lnTo>
                  <a:lnTo>
                    <a:pt x="1339900" y="2631846"/>
                  </a:lnTo>
                  <a:lnTo>
                    <a:pt x="2619197" y="1331087"/>
                  </a:lnTo>
                  <a:close/>
                </a:path>
              </a:pathLst>
            </a:custGeom>
            <a:solidFill>
              <a:srgbClr val="3E71A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/>
          <p:nvPr/>
        </p:nvSpPr>
        <p:spPr>
          <a:xfrm>
            <a:off x="197777" y="46125"/>
            <a:ext cx="1784985" cy="1814830"/>
          </a:xfrm>
          <a:custGeom>
            <a:avLst/>
            <a:gdLst/>
            <a:ahLst/>
            <a:cxnLst/>
            <a:rect l="l" t="t" r="r" b="b"/>
            <a:pathLst>
              <a:path w="1784985" h="1814830">
                <a:moveTo>
                  <a:pt x="1577251" y="907110"/>
                </a:moveTo>
                <a:lnTo>
                  <a:pt x="892187" y="210604"/>
                </a:lnTo>
                <a:lnTo>
                  <a:pt x="207149" y="907110"/>
                </a:lnTo>
                <a:lnTo>
                  <a:pt x="892213" y="1603629"/>
                </a:lnTo>
                <a:lnTo>
                  <a:pt x="1577251" y="907110"/>
                </a:lnTo>
                <a:close/>
              </a:path>
              <a:path w="1784985" h="1814830">
                <a:moveTo>
                  <a:pt x="1784591" y="907694"/>
                </a:moveTo>
                <a:lnTo>
                  <a:pt x="1753730" y="876287"/>
                </a:lnTo>
                <a:lnTo>
                  <a:pt x="1753730" y="907694"/>
                </a:lnTo>
                <a:lnTo>
                  <a:pt x="892708" y="1783194"/>
                </a:lnTo>
                <a:lnTo>
                  <a:pt x="30784" y="907694"/>
                </a:lnTo>
                <a:lnTo>
                  <a:pt x="892708" y="31381"/>
                </a:lnTo>
                <a:lnTo>
                  <a:pt x="1753730" y="907694"/>
                </a:lnTo>
                <a:lnTo>
                  <a:pt x="1753730" y="876287"/>
                </a:lnTo>
                <a:lnTo>
                  <a:pt x="923531" y="31381"/>
                </a:lnTo>
                <a:lnTo>
                  <a:pt x="892708" y="0"/>
                </a:lnTo>
                <a:lnTo>
                  <a:pt x="0" y="907694"/>
                </a:lnTo>
                <a:lnTo>
                  <a:pt x="892708" y="1814576"/>
                </a:lnTo>
                <a:lnTo>
                  <a:pt x="923569" y="1783194"/>
                </a:lnTo>
                <a:lnTo>
                  <a:pt x="1784591" y="907694"/>
                </a:lnTo>
                <a:close/>
              </a:path>
            </a:pathLst>
          </a:custGeom>
          <a:solidFill>
            <a:srgbClr val="3E71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56680" y="3212591"/>
            <a:ext cx="1309370" cy="2662555"/>
          </a:xfrm>
          <a:custGeom>
            <a:avLst/>
            <a:gdLst/>
            <a:ahLst/>
            <a:cxnLst/>
            <a:rect l="l" t="t" r="r" b="b"/>
            <a:pathLst>
              <a:path w="1309370" h="2662554">
                <a:moveTo>
                  <a:pt x="1010704" y="1331201"/>
                </a:moveTo>
                <a:lnTo>
                  <a:pt x="0" y="302641"/>
                </a:lnTo>
                <a:lnTo>
                  <a:pt x="0" y="2359647"/>
                </a:lnTo>
                <a:lnTo>
                  <a:pt x="1010704" y="1331201"/>
                </a:lnTo>
                <a:close/>
              </a:path>
              <a:path w="1309370" h="2662554">
                <a:moveTo>
                  <a:pt x="1309141" y="1331201"/>
                </a:moveTo>
                <a:lnTo>
                  <a:pt x="0" y="0"/>
                </a:lnTo>
                <a:lnTo>
                  <a:pt x="0" y="30454"/>
                </a:lnTo>
                <a:lnTo>
                  <a:pt x="1278382" y="1331201"/>
                </a:lnTo>
                <a:lnTo>
                  <a:pt x="0" y="2631833"/>
                </a:lnTo>
                <a:lnTo>
                  <a:pt x="0" y="2662288"/>
                </a:lnTo>
                <a:lnTo>
                  <a:pt x="1309141" y="1331201"/>
                </a:lnTo>
                <a:close/>
              </a:path>
            </a:pathLst>
          </a:custGeom>
          <a:solidFill>
            <a:srgbClr val="3E71A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 descr=""/>
          <p:cNvGrpSpPr/>
          <p:nvPr/>
        </p:nvGrpSpPr>
        <p:grpSpPr>
          <a:xfrm>
            <a:off x="16918793" y="203996"/>
            <a:ext cx="673100" cy="2195195"/>
            <a:chOff x="16918793" y="203996"/>
            <a:chExt cx="673100" cy="2195195"/>
          </a:xfrm>
        </p:grpSpPr>
        <p:sp>
          <p:nvSpPr>
            <p:cNvPr id="18" name="object 18" descr=""/>
            <p:cNvSpPr/>
            <p:nvPr/>
          </p:nvSpPr>
          <p:spPr>
            <a:xfrm>
              <a:off x="16918793" y="203996"/>
              <a:ext cx="673100" cy="2195195"/>
            </a:xfrm>
            <a:custGeom>
              <a:avLst/>
              <a:gdLst/>
              <a:ahLst/>
              <a:cxnLst/>
              <a:rect l="l" t="t" r="r" b="b"/>
              <a:pathLst>
                <a:path w="673100" h="2195195">
                  <a:moveTo>
                    <a:pt x="672782" y="2194697"/>
                  </a:moveTo>
                  <a:lnTo>
                    <a:pt x="0" y="1805963"/>
                  </a:lnTo>
                  <a:lnTo>
                    <a:pt x="1" y="0"/>
                  </a:lnTo>
                  <a:lnTo>
                    <a:pt x="672783" y="218658"/>
                  </a:lnTo>
                  <a:lnTo>
                    <a:pt x="672782" y="2194697"/>
                  </a:lnTo>
                  <a:close/>
                </a:path>
              </a:pathLst>
            </a:custGeom>
            <a:solidFill>
              <a:srgbClr val="112C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6918794" y="536029"/>
              <a:ext cx="673100" cy="591820"/>
            </a:xfrm>
            <a:custGeom>
              <a:avLst/>
              <a:gdLst/>
              <a:ahLst/>
              <a:cxnLst/>
              <a:rect l="l" t="t" r="r" b="b"/>
              <a:pathLst>
                <a:path w="673100" h="591819">
                  <a:moveTo>
                    <a:pt x="672782" y="591199"/>
                  </a:moveTo>
                  <a:lnTo>
                    <a:pt x="0" y="591199"/>
                  </a:lnTo>
                  <a:lnTo>
                    <a:pt x="0" y="24281"/>
                  </a:lnTo>
                  <a:lnTo>
                    <a:pt x="672783" y="0"/>
                  </a:lnTo>
                  <a:lnTo>
                    <a:pt x="672782" y="591199"/>
                  </a:lnTo>
                  <a:close/>
                </a:path>
              </a:pathLst>
            </a:custGeom>
            <a:solidFill>
              <a:srgbClr val="3E71A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 descr=""/>
          <p:cNvGrpSpPr/>
          <p:nvPr/>
        </p:nvGrpSpPr>
        <p:grpSpPr>
          <a:xfrm>
            <a:off x="13668533" y="1534"/>
            <a:ext cx="1532255" cy="356870"/>
            <a:chOff x="13668533" y="1534"/>
            <a:chExt cx="1532255" cy="356870"/>
          </a:xfrm>
        </p:grpSpPr>
        <p:sp>
          <p:nvSpPr>
            <p:cNvPr id="21" name="object 21" descr=""/>
            <p:cNvSpPr/>
            <p:nvPr/>
          </p:nvSpPr>
          <p:spPr>
            <a:xfrm>
              <a:off x="13668533" y="1534"/>
              <a:ext cx="1532255" cy="356870"/>
            </a:xfrm>
            <a:custGeom>
              <a:avLst/>
              <a:gdLst/>
              <a:ahLst/>
              <a:cxnLst/>
              <a:rect l="l" t="t" r="r" b="b"/>
              <a:pathLst>
                <a:path w="1532255" h="356870">
                  <a:moveTo>
                    <a:pt x="1531916" y="356336"/>
                  </a:moveTo>
                  <a:lnTo>
                    <a:pt x="413369" y="356336"/>
                  </a:lnTo>
                  <a:lnTo>
                    <a:pt x="0" y="0"/>
                  </a:lnTo>
                  <a:lnTo>
                    <a:pt x="1418446" y="0"/>
                  </a:lnTo>
                  <a:lnTo>
                    <a:pt x="1531916" y="356336"/>
                  </a:lnTo>
                  <a:close/>
                </a:path>
              </a:pathLst>
            </a:custGeom>
            <a:solidFill>
              <a:srgbClr val="112C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4300777" y="1534"/>
              <a:ext cx="899794" cy="356870"/>
            </a:xfrm>
            <a:custGeom>
              <a:avLst/>
              <a:gdLst/>
              <a:ahLst/>
              <a:cxnLst/>
              <a:rect l="l" t="t" r="r" b="b"/>
              <a:pathLst>
                <a:path w="899794" h="356870">
                  <a:moveTo>
                    <a:pt x="899671" y="356336"/>
                  </a:moveTo>
                  <a:lnTo>
                    <a:pt x="413369" y="356336"/>
                  </a:lnTo>
                  <a:lnTo>
                    <a:pt x="0" y="0"/>
                  </a:lnTo>
                  <a:lnTo>
                    <a:pt x="786201" y="0"/>
                  </a:lnTo>
                  <a:lnTo>
                    <a:pt x="899671" y="356336"/>
                  </a:lnTo>
                  <a:close/>
                </a:path>
              </a:pathLst>
            </a:custGeom>
            <a:solidFill>
              <a:srgbClr val="3E71A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 descr=""/>
          <p:cNvGrpSpPr/>
          <p:nvPr/>
        </p:nvGrpSpPr>
        <p:grpSpPr>
          <a:xfrm>
            <a:off x="14479088" y="1534"/>
            <a:ext cx="3112770" cy="1020444"/>
            <a:chOff x="14479088" y="1534"/>
            <a:chExt cx="3112770" cy="1020444"/>
          </a:xfrm>
        </p:grpSpPr>
        <p:sp>
          <p:nvSpPr>
            <p:cNvPr id="24" name="object 24" descr=""/>
            <p:cNvSpPr/>
            <p:nvPr/>
          </p:nvSpPr>
          <p:spPr>
            <a:xfrm>
              <a:off x="15735407" y="422655"/>
              <a:ext cx="1856739" cy="599440"/>
            </a:xfrm>
            <a:custGeom>
              <a:avLst/>
              <a:gdLst/>
              <a:ahLst/>
              <a:cxnLst/>
              <a:rect l="l" t="t" r="r" b="b"/>
              <a:pathLst>
                <a:path w="1856740" h="599440">
                  <a:moveTo>
                    <a:pt x="1856169" y="599284"/>
                  </a:moveTo>
                  <a:lnTo>
                    <a:pt x="745715" y="599284"/>
                  </a:lnTo>
                  <a:lnTo>
                    <a:pt x="0" y="80980"/>
                  </a:lnTo>
                  <a:lnTo>
                    <a:pt x="1856170" y="0"/>
                  </a:lnTo>
                  <a:lnTo>
                    <a:pt x="1856169" y="599284"/>
                  </a:lnTo>
                  <a:close/>
                </a:path>
              </a:pathLst>
            </a:custGeom>
            <a:solidFill>
              <a:srgbClr val="112C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4479088" y="1534"/>
              <a:ext cx="1823720" cy="607695"/>
            </a:xfrm>
            <a:custGeom>
              <a:avLst/>
              <a:gdLst/>
              <a:ahLst/>
              <a:cxnLst/>
              <a:rect l="l" t="t" r="r" b="b"/>
              <a:pathLst>
                <a:path w="1823719" h="607695">
                  <a:moveTo>
                    <a:pt x="1823723" y="607390"/>
                  </a:moveTo>
                  <a:lnTo>
                    <a:pt x="713268" y="607390"/>
                  </a:lnTo>
                  <a:lnTo>
                    <a:pt x="0" y="0"/>
                  </a:lnTo>
                  <a:lnTo>
                    <a:pt x="1629177" y="0"/>
                  </a:lnTo>
                  <a:lnTo>
                    <a:pt x="1823723" y="607390"/>
                  </a:lnTo>
                  <a:close/>
                </a:path>
              </a:pathLst>
            </a:custGeom>
            <a:solidFill>
              <a:srgbClr val="3E71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5411206" y="1534"/>
              <a:ext cx="892175" cy="607695"/>
            </a:xfrm>
            <a:custGeom>
              <a:avLst/>
              <a:gdLst/>
              <a:ahLst/>
              <a:cxnLst/>
              <a:rect l="l" t="t" r="r" b="b"/>
              <a:pathLst>
                <a:path w="892175" h="607695">
                  <a:moveTo>
                    <a:pt x="891605" y="607390"/>
                  </a:moveTo>
                  <a:lnTo>
                    <a:pt x="737596" y="607390"/>
                  </a:lnTo>
                  <a:lnTo>
                    <a:pt x="0" y="0"/>
                  </a:lnTo>
                  <a:lnTo>
                    <a:pt x="697059" y="0"/>
                  </a:lnTo>
                  <a:lnTo>
                    <a:pt x="891605" y="607390"/>
                  </a:lnTo>
                  <a:close/>
                </a:path>
              </a:pathLst>
            </a:custGeom>
            <a:solidFill>
              <a:srgbClr val="DBE1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5565189" y="1534"/>
              <a:ext cx="2026920" cy="802005"/>
            </a:xfrm>
            <a:custGeom>
              <a:avLst/>
              <a:gdLst/>
              <a:ahLst/>
              <a:cxnLst/>
              <a:rect l="l" t="t" r="r" b="b"/>
              <a:pathLst>
                <a:path w="2026919" h="802005">
                  <a:moveTo>
                    <a:pt x="2026388" y="801744"/>
                  </a:moveTo>
                  <a:lnTo>
                    <a:pt x="964563" y="801744"/>
                  </a:lnTo>
                  <a:lnTo>
                    <a:pt x="0" y="0"/>
                  </a:lnTo>
                  <a:lnTo>
                    <a:pt x="2026389" y="0"/>
                  </a:lnTo>
                  <a:lnTo>
                    <a:pt x="2026388" y="801744"/>
                  </a:lnTo>
                  <a:close/>
                </a:path>
              </a:pathLst>
            </a:custGeom>
            <a:solidFill>
              <a:srgbClr val="112C4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/>
          <p:nvPr/>
        </p:nvSpPr>
        <p:spPr>
          <a:xfrm>
            <a:off x="13174104" y="1534"/>
            <a:ext cx="640715" cy="227329"/>
          </a:xfrm>
          <a:custGeom>
            <a:avLst/>
            <a:gdLst/>
            <a:ahLst/>
            <a:cxnLst/>
            <a:rect l="l" t="t" r="r" b="b"/>
            <a:pathLst>
              <a:path w="640715" h="227329">
                <a:moveTo>
                  <a:pt x="640319" y="226751"/>
                </a:moveTo>
                <a:lnTo>
                  <a:pt x="267487" y="226751"/>
                </a:lnTo>
                <a:lnTo>
                  <a:pt x="0" y="0"/>
                </a:lnTo>
                <a:lnTo>
                  <a:pt x="372840" y="0"/>
                </a:lnTo>
                <a:lnTo>
                  <a:pt x="640319" y="226751"/>
                </a:lnTo>
                <a:close/>
              </a:path>
            </a:pathLst>
          </a:custGeom>
          <a:solidFill>
            <a:srgbClr val="112C4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9" name="object 29" descr=""/>
          <p:cNvGrpSpPr/>
          <p:nvPr/>
        </p:nvGrpSpPr>
        <p:grpSpPr>
          <a:xfrm>
            <a:off x="16918793" y="7488255"/>
            <a:ext cx="673100" cy="2195195"/>
            <a:chOff x="16918793" y="7488255"/>
            <a:chExt cx="673100" cy="2195195"/>
          </a:xfrm>
        </p:grpSpPr>
        <p:sp>
          <p:nvSpPr>
            <p:cNvPr id="30" name="object 30" descr=""/>
            <p:cNvSpPr/>
            <p:nvPr/>
          </p:nvSpPr>
          <p:spPr>
            <a:xfrm>
              <a:off x="16918793" y="7488255"/>
              <a:ext cx="673100" cy="2195195"/>
            </a:xfrm>
            <a:custGeom>
              <a:avLst/>
              <a:gdLst/>
              <a:ahLst/>
              <a:cxnLst/>
              <a:rect l="l" t="t" r="r" b="b"/>
              <a:pathLst>
                <a:path w="673100" h="2195195">
                  <a:moveTo>
                    <a:pt x="672782" y="0"/>
                  </a:moveTo>
                  <a:lnTo>
                    <a:pt x="0" y="388734"/>
                  </a:lnTo>
                  <a:lnTo>
                    <a:pt x="1" y="2194697"/>
                  </a:lnTo>
                  <a:lnTo>
                    <a:pt x="672783" y="1976038"/>
                  </a:lnTo>
                  <a:lnTo>
                    <a:pt x="672782" y="0"/>
                  </a:lnTo>
                  <a:close/>
                </a:path>
              </a:pathLst>
            </a:custGeom>
            <a:solidFill>
              <a:srgbClr val="112C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6918794" y="8759721"/>
              <a:ext cx="673100" cy="591820"/>
            </a:xfrm>
            <a:custGeom>
              <a:avLst/>
              <a:gdLst/>
              <a:ahLst/>
              <a:cxnLst/>
              <a:rect l="l" t="t" r="r" b="b"/>
              <a:pathLst>
                <a:path w="673100" h="591820">
                  <a:moveTo>
                    <a:pt x="672782" y="0"/>
                  </a:moveTo>
                  <a:lnTo>
                    <a:pt x="0" y="0"/>
                  </a:lnTo>
                  <a:lnTo>
                    <a:pt x="0" y="566918"/>
                  </a:lnTo>
                  <a:lnTo>
                    <a:pt x="672783" y="591199"/>
                  </a:lnTo>
                  <a:lnTo>
                    <a:pt x="672782" y="0"/>
                  </a:lnTo>
                  <a:close/>
                </a:path>
              </a:pathLst>
            </a:custGeom>
            <a:solidFill>
              <a:srgbClr val="3E71A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" name="object 32" descr=""/>
          <p:cNvGrpSpPr/>
          <p:nvPr/>
        </p:nvGrpSpPr>
        <p:grpSpPr>
          <a:xfrm>
            <a:off x="13668533" y="9529078"/>
            <a:ext cx="1532255" cy="356870"/>
            <a:chOff x="13668533" y="9529078"/>
            <a:chExt cx="1532255" cy="356870"/>
          </a:xfrm>
        </p:grpSpPr>
        <p:sp>
          <p:nvSpPr>
            <p:cNvPr id="33" name="object 33" descr=""/>
            <p:cNvSpPr/>
            <p:nvPr/>
          </p:nvSpPr>
          <p:spPr>
            <a:xfrm>
              <a:off x="13668533" y="9529078"/>
              <a:ext cx="1532255" cy="356870"/>
            </a:xfrm>
            <a:custGeom>
              <a:avLst/>
              <a:gdLst/>
              <a:ahLst/>
              <a:cxnLst/>
              <a:rect l="l" t="t" r="r" b="b"/>
              <a:pathLst>
                <a:path w="1532255" h="356870">
                  <a:moveTo>
                    <a:pt x="1531916" y="0"/>
                  </a:moveTo>
                  <a:lnTo>
                    <a:pt x="413369" y="0"/>
                  </a:lnTo>
                  <a:lnTo>
                    <a:pt x="0" y="356336"/>
                  </a:lnTo>
                  <a:lnTo>
                    <a:pt x="1418446" y="356336"/>
                  </a:lnTo>
                  <a:lnTo>
                    <a:pt x="1531916" y="0"/>
                  </a:lnTo>
                  <a:close/>
                </a:path>
              </a:pathLst>
            </a:custGeom>
            <a:solidFill>
              <a:srgbClr val="112C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4300777" y="9529078"/>
              <a:ext cx="899794" cy="356870"/>
            </a:xfrm>
            <a:custGeom>
              <a:avLst/>
              <a:gdLst/>
              <a:ahLst/>
              <a:cxnLst/>
              <a:rect l="l" t="t" r="r" b="b"/>
              <a:pathLst>
                <a:path w="899794" h="356870">
                  <a:moveTo>
                    <a:pt x="899671" y="0"/>
                  </a:moveTo>
                  <a:lnTo>
                    <a:pt x="413369" y="0"/>
                  </a:lnTo>
                  <a:lnTo>
                    <a:pt x="0" y="356336"/>
                  </a:lnTo>
                  <a:lnTo>
                    <a:pt x="786201" y="356336"/>
                  </a:lnTo>
                  <a:lnTo>
                    <a:pt x="899671" y="0"/>
                  </a:lnTo>
                  <a:close/>
                </a:path>
              </a:pathLst>
            </a:custGeom>
            <a:solidFill>
              <a:srgbClr val="3E71A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5" name="object 35" descr=""/>
          <p:cNvGrpSpPr/>
          <p:nvPr/>
        </p:nvGrpSpPr>
        <p:grpSpPr>
          <a:xfrm>
            <a:off x="14479088" y="8865009"/>
            <a:ext cx="3112770" cy="1020444"/>
            <a:chOff x="14479088" y="8865009"/>
            <a:chExt cx="3112770" cy="1020444"/>
          </a:xfrm>
        </p:grpSpPr>
        <p:sp>
          <p:nvSpPr>
            <p:cNvPr id="36" name="object 36" descr=""/>
            <p:cNvSpPr/>
            <p:nvPr/>
          </p:nvSpPr>
          <p:spPr>
            <a:xfrm>
              <a:off x="15735407" y="8865009"/>
              <a:ext cx="1856739" cy="599440"/>
            </a:xfrm>
            <a:custGeom>
              <a:avLst/>
              <a:gdLst/>
              <a:ahLst/>
              <a:cxnLst/>
              <a:rect l="l" t="t" r="r" b="b"/>
              <a:pathLst>
                <a:path w="1856740" h="599440">
                  <a:moveTo>
                    <a:pt x="1856169" y="0"/>
                  </a:moveTo>
                  <a:lnTo>
                    <a:pt x="745715" y="0"/>
                  </a:lnTo>
                  <a:lnTo>
                    <a:pt x="0" y="518303"/>
                  </a:lnTo>
                  <a:lnTo>
                    <a:pt x="1856170" y="599284"/>
                  </a:lnTo>
                  <a:lnTo>
                    <a:pt x="1856169" y="0"/>
                  </a:lnTo>
                  <a:close/>
                </a:path>
              </a:pathLst>
            </a:custGeom>
            <a:solidFill>
              <a:srgbClr val="112C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4479088" y="9278025"/>
              <a:ext cx="1823720" cy="607695"/>
            </a:xfrm>
            <a:custGeom>
              <a:avLst/>
              <a:gdLst/>
              <a:ahLst/>
              <a:cxnLst/>
              <a:rect l="l" t="t" r="r" b="b"/>
              <a:pathLst>
                <a:path w="1823719" h="607695">
                  <a:moveTo>
                    <a:pt x="1823723" y="0"/>
                  </a:moveTo>
                  <a:lnTo>
                    <a:pt x="713268" y="0"/>
                  </a:lnTo>
                  <a:lnTo>
                    <a:pt x="0" y="607390"/>
                  </a:lnTo>
                  <a:lnTo>
                    <a:pt x="1629177" y="607390"/>
                  </a:lnTo>
                  <a:lnTo>
                    <a:pt x="1823723" y="0"/>
                  </a:lnTo>
                  <a:close/>
                </a:path>
              </a:pathLst>
            </a:custGeom>
            <a:solidFill>
              <a:srgbClr val="3E71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5411206" y="9278025"/>
              <a:ext cx="892175" cy="607695"/>
            </a:xfrm>
            <a:custGeom>
              <a:avLst/>
              <a:gdLst/>
              <a:ahLst/>
              <a:cxnLst/>
              <a:rect l="l" t="t" r="r" b="b"/>
              <a:pathLst>
                <a:path w="892175" h="607695">
                  <a:moveTo>
                    <a:pt x="891605" y="0"/>
                  </a:moveTo>
                  <a:lnTo>
                    <a:pt x="737596" y="0"/>
                  </a:lnTo>
                  <a:lnTo>
                    <a:pt x="0" y="607390"/>
                  </a:lnTo>
                  <a:lnTo>
                    <a:pt x="697059" y="607390"/>
                  </a:lnTo>
                  <a:lnTo>
                    <a:pt x="891605" y="0"/>
                  </a:lnTo>
                  <a:close/>
                </a:path>
              </a:pathLst>
            </a:custGeom>
            <a:solidFill>
              <a:srgbClr val="DBE1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5565189" y="9083670"/>
              <a:ext cx="2026920" cy="802005"/>
            </a:xfrm>
            <a:custGeom>
              <a:avLst/>
              <a:gdLst/>
              <a:ahLst/>
              <a:cxnLst/>
              <a:rect l="l" t="t" r="r" b="b"/>
              <a:pathLst>
                <a:path w="2026919" h="802004">
                  <a:moveTo>
                    <a:pt x="2026388" y="0"/>
                  </a:moveTo>
                  <a:lnTo>
                    <a:pt x="964563" y="0"/>
                  </a:lnTo>
                  <a:lnTo>
                    <a:pt x="0" y="801744"/>
                  </a:lnTo>
                  <a:lnTo>
                    <a:pt x="2026389" y="801744"/>
                  </a:lnTo>
                  <a:lnTo>
                    <a:pt x="2026388" y="0"/>
                  </a:lnTo>
                  <a:close/>
                </a:path>
              </a:pathLst>
            </a:custGeom>
            <a:solidFill>
              <a:srgbClr val="112C4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" name="object 40" descr=""/>
          <p:cNvGrpSpPr/>
          <p:nvPr/>
        </p:nvGrpSpPr>
        <p:grpSpPr>
          <a:xfrm>
            <a:off x="0" y="9658663"/>
            <a:ext cx="18278475" cy="628650"/>
            <a:chOff x="0" y="9658663"/>
            <a:chExt cx="18278475" cy="628650"/>
          </a:xfrm>
        </p:grpSpPr>
        <p:sp>
          <p:nvSpPr>
            <p:cNvPr id="41" name="object 41" descr=""/>
            <p:cNvSpPr/>
            <p:nvPr/>
          </p:nvSpPr>
          <p:spPr>
            <a:xfrm>
              <a:off x="13174104" y="9658663"/>
              <a:ext cx="640715" cy="227329"/>
            </a:xfrm>
            <a:custGeom>
              <a:avLst/>
              <a:gdLst/>
              <a:ahLst/>
              <a:cxnLst/>
              <a:rect l="l" t="t" r="r" b="b"/>
              <a:pathLst>
                <a:path w="640715" h="227329">
                  <a:moveTo>
                    <a:pt x="640319" y="0"/>
                  </a:moveTo>
                  <a:lnTo>
                    <a:pt x="267487" y="0"/>
                  </a:lnTo>
                  <a:lnTo>
                    <a:pt x="0" y="226751"/>
                  </a:lnTo>
                  <a:lnTo>
                    <a:pt x="372840" y="226751"/>
                  </a:lnTo>
                  <a:lnTo>
                    <a:pt x="640319" y="0"/>
                  </a:lnTo>
                  <a:close/>
                </a:path>
              </a:pathLst>
            </a:custGeom>
            <a:solidFill>
              <a:srgbClr val="112C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0" y="9705974"/>
              <a:ext cx="18278475" cy="581025"/>
            </a:xfrm>
            <a:custGeom>
              <a:avLst/>
              <a:gdLst/>
              <a:ahLst/>
              <a:cxnLst/>
              <a:rect l="l" t="t" r="r" b="b"/>
              <a:pathLst>
                <a:path w="18278475" h="581025">
                  <a:moveTo>
                    <a:pt x="0" y="581025"/>
                  </a:moveTo>
                  <a:lnTo>
                    <a:pt x="18278475" y="581025"/>
                  </a:lnTo>
                  <a:lnTo>
                    <a:pt x="18278475" y="0"/>
                  </a:lnTo>
                  <a:lnTo>
                    <a:pt x="0" y="0"/>
                  </a:lnTo>
                  <a:lnTo>
                    <a:pt x="0" y="5810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" y="9772648"/>
              <a:ext cx="5924550" cy="438148"/>
            </a:xfrm>
            <a:prstGeom prst="rect">
              <a:avLst/>
            </a:prstGeom>
          </p:spPr>
        </p:pic>
      </p:grpSp>
      <p:pic>
        <p:nvPicPr>
          <p:cNvPr id="44" name="object 4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24225" y="1419225"/>
            <a:ext cx="12553950" cy="74485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2024-10-03T23:32:51Z</dcterms:created>
  <dcterms:modified xsi:type="dcterms:W3CDTF">2024-10-03T23:32:51Z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2024-09-27T00:00:00Z</vt:filetime>
  </property>
  <property fmtid="{D5CDD505-2E9C-101B-9397-08002B2CF9AE}" pid="3" name="LastSaved">
    <vt:filetime>2024-10-03T00:00:00Z</vt:filetime>
  </property>
</Properties>
</file>