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7" r:id="rId6"/>
    <p:sldId id="261" r:id="rId7"/>
    <p:sldId id="259" r:id="rId8"/>
    <p:sldId id="258" r:id="rId9"/>
    <p:sldId id="270" r:id="rId10"/>
    <p:sldId id="267" r:id="rId11"/>
    <p:sldId id="269" r:id="rId12"/>
    <p:sldId id="271" r:id="rId13"/>
    <p:sldId id="268" r:id="rId14"/>
    <p:sldId id="263" r:id="rId15"/>
    <p:sldId id="265" r:id="rId16"/>
  </p:sldIdLst>
  <p:sldSz cx="18288000" cy="10287000"/>
  <p:notesSz cx="6858000" cy="9144000"/>
  <p:embeddedFontLst>
    <p:embeddedFont>
      <p:font typeface="League Spartan" panose="020B0604020202020204" charset="0"/>
      <p:regular r:id="rId18"/>
    </p:embeddedFont>
    <p:embeddedFont>
      <p:font typeface="Ubuntu" panose="020B0504030602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27D3B-008C-D0D9-B550-66CD25F2EC00}" v="16" dt="2024-10-07T23:30:11.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F9213-4F06-47EF-840C-9CA2FCF136B6}" type="datetimeFigureOut">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B6AB8-7D64-4580-A6F2-1E7E6B9D8C56}" type="slidenum">
              <a:t>‹#›</a:t>
            </a:fld>
            <a:endParaRPr lang="en-US"/>
          </a:p>
        </p:txBody>
      </p:sp>
    </p:spTree>
    <p:extLst>
      <p:ext uri="{BB962C8B-B14F-4D97-AF65-F5344CB8AC3E}">
        <p14:creationId xmlns:p14="http://schemas.microsoft.com/office/powerpoint/2010/main" val="3070430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dccd.edu/departments/instruction/online/faculty/de_summit_2024.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https://www.sdccd.edu/departments/instruction/online/faculty/de_summit_2024.aspx</a:t>
            </a:r>
            <a:endParaRPr lang="en-US"/>
          </a:p>
          <a:p>
            <a:endParaRPr lang="en-US" dirty="0"/>
          </a:p>
        </p:txBody>
      </p:sp>
      <p:sp>
        <p:nvSpPr>
          <p:cNvPr id="4" name="Slide Number Placeholder 3"/>
          <p:cNvSpPr>
            <a:spLocks noGrp="1"/>
          </p:cNvSpPr>
          <p:nvPr>
            <p:ph type="sldNum" sz="quarter" idx="5"/>
          </p:nvPr>
        </p:nvSpPr>
        <p:spPr/>
        <p:txBody>
          <a:bodyPr/>
          <a:lstStyle/>
          <a:p>
            <a:fld id="{B32B6AB8-7D64-4580-A6F2-1E7E6B9D8C56}" type="slidenum">
              <a:t>1</a:t>
            </a:fld>
            <a:endParaRPr lang="en-US"/>
          </a:p>
        </p:txBody>
      </p:sp>
    </p:spTree>
    <p:extLst>
      <p:ext uri="{BB962C8B-B14F-4D97-AF65-F5344CB8AC3E}">
        <p14:creationId xmlns:p14="http://schemas.microsoft.com/office/powerpoint/2010/main" val="103727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online readiness is very important in today's world of education, where more and more learning happens online. </a:t>
            </a:r>
          </a:p>
          <a:p>
            <a:r>
              <a:rPr lang="en-US"/>
              <a:t>As online classes become more common, it's crucial to know if students are ready for this type of learning. </a:t>
            </a:r>
            <a:endParaRPr lang="en-US">
              <a:ea typeface="Calibri"/>
              <a:cs typeface="Calibri"/>
            </a:endParaRPr>
          </a:p>
          <a:p>
            <a:r>
              <a:rPr lang="en-US" dirty="0"/>
              <a:t>Being ready for online learning means having skills like knowing how to use technology, managing your own time, and communicating well online. </a:t>
            </a:r>
          </a:p>
          <a:p>
            <a:r>
              <a:rPr lang="en-US"/>
              <a:t>Studies show that students who don't have these skills often struggle. </a:t>
            </a:r>
          </a:p>
          <a:p>
            <a:r>
              <a:rPr lang="en-US"/>
              <a:t>They might not participate as much in class, get lower grades, or even drop out. The COVID-19 pandemic made this even clearer when many students had to suddenly switch to online learning without being prepared.</a:t>
            </a:r>
            <a:endParaRPr lang="en-US">
              <a:ea typeface="Calibri" panose="020F0502020204030204"/>
              <a:cs typeface="Calibri" panose="020F0502020204030204"/>
            </a:endParaRPr>
          </a:p>
          <a:p>
            <a:r>
              <a:rPr lang="en-US" dirty="0"/>
              <a:t>Students who are well-prepared for online learning often become better at thinking critically and solving problems. This helps them learn better overall. By helping students get ready for online learning, we not only help them do better in school but also make education better and more inclusive for everyone.</a:t>
            </a:r>
            <a:endParaRPr lang="en-US">
              <a:ea typeface="Calibri"/>
              <a:cs typeface="Calibri"/>
            </a:endParaRPr>
          </a:p>
        </p:txBody>
      </p:sp>
      <p:sp>
        <p:nvSpPr>
          <p:cNvPr id="4" name="Slide Number Placeholder 3"/>
          <p:cNvSpPr>
            <a:spLocks noGrp="1"/>
          </p:cNvSpPr>
          <p:nvPr>
            <p:ph type="sldNum" sz="quarter" idx="5"/>
          </p:nvPr>
        </p:nvSpPr>
        <p:spPr/>
        <p:txBody>
          <a:bodyPr/>
          <a:lstStyle/>
          <a:p>
            <a:fld id="{B32B6AB8-7D64-4580-A6F2-1E7E6B9D8C56}" type="slidenum">
              <a:t>4</a:t>
            </a:fld>
            <a:endParaRPr lang="en-US"/>
          </a:p>
        </p:txBody>
      </p:sp>
    </p:spTree>
    <p:extLst>
      <p:ext uri="{BB962C8B-B14F-4D97-AF65-F5344CB8AC3E}">
        <p14:creationId xmlns:p14="http://schemas.microsoft.com/office/powerpoint/2010/main" val="420058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Hard/soft skills</a:t>
            </a:r>
          </a:p>
        </p:txBody>
      </p:sp>
      <p:sp>
        <p:nvSpPr>
          <p:cNvPr id="4" name="Slide Number Placeholder 3"/>
          <p:cNvSpPr>
            <a:spLocks noGrp="1"/>
          </p:cNvSpPr>
          <p:nvPr>
            <p:ph type="sldNum" sz="quarter" idx="5"/>
          </p:nvPr>
        </p:nvSpPr>
        <p:spPr/>
        <p:txBody>
          <a:bodyPr/>
          <a:lstStyle/>
          <a:p>
            <a:fld id="{B32B6AB8-7D64-4580-A6F2-1E7E6B9D8C56}" type="slidenum">
              <a:rPr lang="en-US"/>
              <a:t>5</a:t>
            </a:fld>
            <a:endParaRPr lang="en-US"/>
          </a:p>
        </p:txBody>
      </p:sp>
    </p:spTree>
    <p:extLst>
      <p:ext uri="{BB962C8B-B14F-4D97-AF65-F5344CB8AC3E}">
        <p14:creationId xmlns:p14="http://schemas.microsoft.com/office/powerpoint/2010/main" val="192411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Fraudulent students, also known as "ghost students", are fake identities or bots used to steal money from colleges and the government</a:t>
            </a:r>
          </a:p>
        </p:txBody>
      </p:sp>
      <p:sp>
        <p:nvSpPr>
          <p:cNvPr id="4" name="Slide Number Placeholder 3"/>
          <p:cNvSpPr>
            <a:spLocks noGrp="1"/>
          </p:cNvSpPr>
          <p:nvPr>
            <p:ph type="sldNum" sz="quarter" idx="5"/>
          </p:nvPr>
        </p:nvSpPr>
        <p:spPr/>
        <p:txBody>
          <a:bodyPr/>
          <a:lstStyle/>
          <a:p>
            <a:fld id="{B32B6AB8-7D64-4580-A6F2-1E7E6B9D8C56}" type="slidenum">
              <a:rPr lang="en-US"/>
              <a:t>11</a:t>
            </a:fld>
            <a:endParaRPr lang="en-US"/>
          </a:p>
        </p:txBody>
      </p:sp>
    </p:spTree>
    <p:extLst>
      <p:ext uri="{BB962C8B-B14F-4D97-AF65-F5344CB8AC3E}">
        <p14:creationId xmlns:p14="http://schemas.microsoft.com/office/powerpoint/2010/main" val="330556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8.svg"/><Relationship Id="rId7"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sv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2D4E"/>
        </a:solidFill>
        <a:effectLst/>
      </p:bgPr>
    </p:bg>
    <p:spTree>
      <p:nvGrpSpPr>
        <p:cNvPr id="1" name=""/>
        <p:cNvGrpSpPr/>
        <p:nvPr/>
      </p:nvGrpSpPr>
      <p:grpSpPr>
        <a:xfrm>
          <a:off x="0" y="0"/>
          <a:ext cx="0" cy="0"/>
          <a:chOff x="0" y="0"/>
          <a:chExt cx="0" cy="0"/>
        </a:xfrm>
      </p:grpSpPr>
      <p:sp>
        <p:nvSpPr>
          <p:cNvPr id="2" name="Freeform 2"/>
          <p:cNvSpPr/>
          <p:nvPr/>
        </p:nvSpPr>
        <p:spPr>
          <a:xfrm>
            <a:off x="-118841" y="7616190"/>
            <a:ext cx="18288000" cy="2270760"/>
          </a:xfrm>
          <a:custGeom>
            <a:avLst/>
            <a:gdLst/>
            <a:ahLst/>
            <a:cxnLst/>
            <a:rect l="l" t="t" r="r" b="b"/>
            <a:pathLst>
              <a:path w="18288000" h="2270760">
                <a:moveTo>
                  <a:pt x="0" y="0"/>
                </a:moveTo>
                <a:lnTo>
                  <a:pt x="18288000" y="0"/>
                </a:lnTo>
                <a:lnTo>
                  <a:pt x="18288000" y="2270760"/>
                </a:lnTo>
                <a:lnTo>
                  <a:pt x="0" y="22707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4753786" y="6173244"/>
            <a:ext cx="3523297" cy="4114800"/>
          </a:xfrm>
          <a:custGeom>
            <a:avLst/>
            <a:gdLst/>
            <a:ahLst/>
            <a:cxnLst/>
            <a:rect l="l" t="t" r="r" b="b"/>
            <a:pathLst>
              <a:path w="3523297" h="4114800">
                <a:moveTo>
                  <a:pt x="0" y="0"/>
                </a:moveTo>
                <a:lnTo>
                  <a:pt x="3523298" y="0"/>
                </a:lnTo>
                <a:lnTo>
                  <a:pt x="352329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flipH="1" flipV="1">
            <a:off x="0" y="17780"/>
            <a:ext cx="18288000" cy="2270760"/>
          </a:xfrm>
          <a:custGeom>
            <a:avLst/>
            <a:gdLst/>
            <a:ahLst/>
            <a:cxnLst/>
            <a:rect l="l" t="t" r="r" b="b"/>
            <a:pathLst>
              <a:path w="18288000" h="2270760">
                <a:moveTo>
                  <a:pt x="18288000" y="2270760"/>
                </a:moveTo>
                <a:lnTo>
                  <a:pt x="0" y="2270760"/>
                </a:lnTo>
                <a:lnTo>
                  <a:pt x="0" y="0"/>
                </a:lnTo>
                <a:lnTo>
                  <a:pt x="18288000" y="0"/>
                </a:lnTo>
                <a:lnTo>
                  <a:pt x="18288000" y="227076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flipH="1" flipV="1">
            <a:off x="0" y="0"/>
            <a:ext cx="3523297" cy="4114800"/>
          </a:xfrm>
          <a:custGeom>
            <a:avLst/>
            <a:gdLst/>
            <a:ahLst/>
            <a:cxnLst/>
            <a:rect l="l" t="t" r="r" b="b"/>
            <a:pathLst>
              <a:path w="3523297" h="4114800">
                <a:moveTo>
                  <a:pt x="3523297" y="4114800"/>
                </a:moveTo>
                <a:lnTo>
                  <a:pt x="0" y="4114800"/>
                </a:lnTo>
                <a:lnTo>
                  <a:pt x="0" y="0"/>
                </a:lnTo>
                <a:lnTo>
                  <a:pt x="3523297" y="0"/>
                </a:lnTo>
                <a:lnTo>
                  <a:pt x="3523297" y="411480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1176781" y="4403090"/>
            <a:ext cx="16139669" cy="1566544"/>
          </a:xfrm>
          <a:prstGeom prst="rect">
            <a:avLst/>
          </a:prstGeom>
        </p:spPr>
        <p:txBody>
          <a:bodyPr lIns="0" tIns="0" rIns="0" bIns="0" rtlCol="0" anchor="t">
            <a:spAutoFit/>
          </a:bodyPr>
          <a:lstStyle/>
          <a:p>
            <a:pPr algn="ctr">
              <a:lnSpc>
                <a:spcPts val="12880"/>
              </a:lnSpc>
            </a:pPr>
            <a:r>
              <a:rPr lang="en-US" sz="9200">
                <a:solidFill>
                  <a:srgbClr val="F9F7F7"/>
                </a:solidFill>
                <a:latin typeface="League Spartan"/>
                <a:ea typeface="League Spartan"/>
                <a:cs typeface="League Spartan"/>
                <a:sym typeface="League Spartan"/>
              </a:rPr>
              <a:t>DE SUMMIT</a:t>
            </a:r>
          </a:p>
        </p:txBody>
      </p:sp>
      <p:sp>
        <p:nvSpPr>
          <p:cNvPr id="7" name="TextBox 7"/>
          <p:cNvSpPr txBox="1"/>
          <p:nvPr/>
        </p:nvSpPr>
        <p:spPr>
          <a:xfrm>
            <a:off x="4443878" y="5845810"/>
            <a:ext cx="9514545" cy="915670"/>
          </a:xfrm>
          <a:prstGeom prst="rect">
            <a:avLst/>
          </a:prstGeom>
        </p:spPr>
        <p:txBody>
          <a:bodyPr lIns="0" tIns="0" rIns="0" bIns="0" rtlCol="0" anchor="t">
            <a:spAutoFit/>
          </a:bodyPr>
          <a:lstStyle/>
          <a:p>
            <a:pPr algn="ctr">
              <a:lnSpc>
                <a:spcPts val="7279"/>
              </a:lnSpc>
            </a:pPr>
            <a:r>
              <a:rPr lang="en-US" sz="5199">
                <a:solidFill>
                  <a:srgbClr val="F9F7F7"/>
                </a:solidFill>
                <a:latin typeface="Ubuntu"/>
                <a:ea typeface="Ubuntu"/>
                <a:cs typeface="Ubuntu"/>
                <a:sym typeface="Ubuntu"/>
              </a:rPr>
              <a:t>October 4, 2024</a:t>
            </a:r>
          </a:p>
        </p:txBody>
      </p:sp>
      <p:sp>
        <p:nvSpPr>
          <p:cNvPr id="8" name="Rectangle 7">
            <a:extLst>
              <a:ext uri="{FF2B5EF4-FFF2-40B4-BE49-F238E27FC236}">
                <a16:creationId xmlns:a16="http://schemas.microsoft.com/office/drawing/2014/main" id="{54A15B56-7673-DB5A-7911-CBFF3821F2FE}"/>
              </a:ext>
            </a:extLst>
          </p:cNvPr>
          <p:cNvSpPr/>
          <p:nvPr/>
        </p:nvSpPr>
        <p:spPr>
          <a:xfrm>
            <a:off x="1" y="1951191"/>
            <a:ext cx="11857549" cy="1684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1B80806B-2E45-2D54-7877-9770B7FC205F}"/>
              </a:ext>
            </a:extLst>
          </p:cNvPr>
          <p:cNvPicPr>
            <a:picLocks noChangeAspect="1"/>
          </p:cNvPicPr>
          <p:nvPr/>
        </p:nvPicPr>
        <p:blipFill>
          <a:blip r:embed="rId7"/>
          <a:stretch>
            <a:fillRect/>
          </a:stretch>
        </p:blipFill>
        <p:spPr>
          <a:xfrm>
            <a:off x="2274094" y="2250282"/>
            <a:ext cx="6096000" cy="10572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4173811" y="904875"/>
            <a:ext cx="13085489" cy="1075294"/>
          </a:xfrm>
          <a:prstGeom prst="rect">
            <a:avLst/>
          </a:prstGeom>
        </p:spPr>
        <p:txBody>
          <a:bodyPr lIns="0" tIns="0" rIns="0" bIns="0" rtlCol="0" anchor="t">
            <a:spAutoFit/>
          </a:bodyPr>
          <a:lstStyle/>
          <a:p>
            <a:pPr algn="r">
              <a:lnSpc>
                <a:spcPts val="8680"/>
              </a:lnSpc>
            </a:pPr>
            <a:r>
              <a:rPr lang="en-US" sz="6200" dirty="0">
                <a:solidFill>
                  <a:srgbClr val="112D4E"/>
                </a:solidFill>
                <a:latin typeface="League Spartan"/>
                <a:sym typeface="League Spartan"/>
              </a:rPr>
              <a:t>Resources</a:t>
            </a:r>
            <a:endParaRPr lang="en-US" dirty="0"/>
          </a:p>
        </p:txBody>
      </p:sp>
      <p:sp>
        <p:nvSpPr>
          <p:cNvPr id="7" name="Rectangle 6">
            <a:extLst>
              <a:ext uri="{FF2B5EF4-FFF2-40B4-BE49-F238E27FC236}">
                <a16:creationId xmlns:a16="http://schemas.microsoft.com/office/drawing/2014/main" id="{E3468F34-13BF-BE29-20F5-C2415FC2B735}"/>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0021739F-80F4-D650-21CE-719A257D4CFF}"/>
              </a:ext>
            </a:extLst>
          </p:cNvPr>
          <p:cNvPicPr>
            <a:picLocks noChangeAspect="1"/>
          </p:cNvPicPr>
          <p:nvPr/>
        </p:nvPicPr>
        <p:blipFill>
          <a:blip r:embed="rId4"/>
          <a:stretch>
            <a:fillRect/>
          </a:stretch>
        </p:blipFill>
        <p:spPr>
          <a:xfrm>
            <a:off x="115239" y="9770953"/>
            <a:ext cx="5925553" cy="44232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66C102CE-62BA-D14C-4BB2-9F2DE9EF3922}"/>
              </a:ext>
            </a:extLst>
          </p:cNvPr>
          <p:cNvPicPr>
            <a:picLocks noChangeAspect="1"/>
          </p:cNvPicPr>
          <p:nvPr/>
        </p:nvPicPr>
        <p:blipFill>
          <a:blip r:embed="rId5"/>
          <a:stretch>
            <a:fillRect/>
          </a:stretch>
        </p:blipFill>
        <p:spPr>
          <a:xfrm>
            <a:off x="1403956" y="0"/>
            <a:ext cx="10802984" cy="9682656"/>
          </a:xfrm>
          <a:prstGeom prst="rect">
            <a:avLst/>
          </a:prstGeom>
        </p:spPr>
      </p:pic>
    </p:spTree>
    <p:extLst>
      <p:ext uri="{BB962C8B-B14F-4D97-AF65-F5344CB8AC3E}">
        <p14:creationId xmlns:p14="http://schemas.microsoft.com/office/powerpoint/2010/main" val="64579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a:off x="0" y="0"/>
            <a:ext cx="3604736" cy="10287000"/>
          </a:xfrm>
          <a:custGeom>
            <a:avLst/>
            <a:gdLst/>
            <a:ahLst/>
            <a:cxnLst/>
            <a:rect l="l" t="t" r="r" b="b"/>
            <a:pathLst>
              <a:path w="3604736" h="10287000">
                <a:moveTo>
                  <a:pt x="0" y="0"/>
                </a:moveTo>
                <a:lnTo>
                  <a:pt x="3604736" y="0"/>
                </a:lnTo>
                <a:lnTo>
                  <a:pt x="3604736"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V="1">
            <a:off x="13878869" y="0"/>
            <a:ext cx="4422535" cy="2402911"/>
          </a:xfrm>
          <a:custGeom>
            <a:avLst/>
            <a:gdLst/>
            <a:ahLst/>
            <a:cxnLst/>
            <a:rect l="l" t="t" r="r" b="b"/>
            <a:pathLst>
              <a:path w="4422535" h="2402911">
                <a:moveTo>
                  <a:pt x="0" y="2402911"/>
                </a:moveTo>
                <a:lnTo>
                  <a:pt x="4422535" y="2402911"/>
                </a:lnTo>
                <a:lnTo>
                  <a:pt x="4422535" y="0"/>
                </a:lnTo>
                <a:lnTo>
                  <a:pt x="0" y="0"/>
                </a:lnTo>
                <a:lnTo>
                  <a:pt x="0" y="2402911"/>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764221" y="1085143"/>
            <a:ext cx="15942843" cy="1313821"/>
          </a:xfrm>
          <a:prstGeom prst="rect">
            <a:avLst/>
          </a:prstGeom>
        </p:spPr>
        <p:txBody>
          <a:bodyPr wrap="square" lIns="0" tIns="0" rIns="0" bIns="0" rtlCol="0" anchor="t">
            <a:spAutoFit/>
          </a:bodyPr>
          <a:lstStyle/>
          <a:p>
            <a:pPr algn="r">
              <a:lnSpc>
                <a:spcPts val="11479"/>
              </a:lnSpc>
            </a:pPr>
            <a:r>
              <a:rPr lang="en-US" sz="4400" dirty="0">
                <a:solidFill>
                  <a:srgbClr val="303841"/>
                </a:solidFill>
                <a:latin typeface="League Spartan"/>
                <a:sym typeface="League Spartan"/>
              </a:rPr>
              <a:t>Verify Real Students with the Student Badge</a:t>
            </a:r>
            <a:endParaRPr lang="en-US" sz="4400">
              <a:ea typeface="Calibri"/>
              <a:cs typeface="Calibri"/>
            </a:endParaRPr>
          </a:p>
        </p:txBody>
      </p:sp>
      <p:sp>
        <p:nvSpPr>
          <p:cNvPr id="6" name="Freeform 6"/>
          <p:cNvSpPr/>
          <p:nvPr/>
        </p:nvSpPr>
        <p:spPr>
          <a:xfrm>
            <a:off x="13866027" y="7586781"/>
            <a:ext cx="4422535" cy="2402911"/>
          </a:xfrm>
          <a:custGeom>
            <a:avLst/>
            <a:gdLst/>
            <a:ahLst/>
            <a:cxnLst/>
            <a:rect l="l" t="t" r="r" b="b"/>
            <a:pathLst>
              <a:path w="4422535" h="2402911">
                <a:moveTo>
                  <a:pt x="0" y="0"/>
                </a:moveTo>
                <a:lnTo>
                  <a:pt x="4422535" y="0"/>
                </a:lnTo>
                <a:lnTo>
                  <a:pt x="4422535" y="2402911"/>
                </a:lnTo>
                <a:lnTo>
                  <a:pt x="0" y="24029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Rectangle 8">
            <a:extLst>
              <a:ext uri="{FF2B5EF4-FFF2-40B4-BE49-F238E27FC236}">
                <a16:creationId xmlns:a16="http://schemas.microsoft.com/office/drawing/2014/main" id="{A12BB852-4C99-5B3B-F564-53C3906A6723}"/>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57750248-8065-2829-DCE2-4FB1C59A3FC6}"/>
              </a:ext>
            </a:extLst>
          </p:cNvPr>
          <p:cNvPicPr>
            <a:picLocks noChangeAspect="1"/>
          </p:cNvPicPr>
          <p:nvPr/>
        </p:nvPicPr>
        <p:blipFill>
          <a:blip r:embed="rId7"/>
          <a:stretch>
            <a:fillRect/>
          </a:stretch>
        </p:blipFill>
        <p:spPr>
          <a:xfrm>
            <a:off x="115239" y="9770953"/>
            <a:ext cx="5925553" cy="442327"/>
          </a:xfrm>
          <a:prstGeom prst="rect">
            <a:avLst/>
          </a:prstGeom>
        </p:spPr>
      </p:pic>
      <p:pic>
        <p:nvPicPr>
          <p:cNvPr id="7" name="Picture 6" descr="A silver shield with blue and white text&#10;&#10;Description automatically generated">
            <a:extLst>
              <a:ext uri="{FF2B5EF4-FFF2-40B4-BE49-F238E27FC236}">
                <a16:creationId xmlns:a16="http://schemas.microsoft.com/office/drawing/2014/main" id="{92A929C8-7221-4F85-ED4F-73DF59AA8B3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619447" y="2398587"/>
            <a:ext cx="6538858" cy="67227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TextBox 2"/>
          <p:cNvSpPr txBox="1"/>
          <p:nvPr/>
        </p:nvSpPr>
        <p:spPr>
          <a:xfrm>
            <a:off x="3271910" y="3581560"/>
            <a:ext cx="11815617" cy="1566545"/>
          </a:xfrm>
          <a:prstGeom prst="rect">
            <a:avLst/>
          </a:prstGeom>
        </p:spPr>
        <p:txBody>
          <a:bodyPr lIns="0" tIns="0" rIns="0" bIns="0" rtlCol="0" anchor="t">
            <a:spAutoFit/>
          </a:bodyPr>
          <a:lstStyle/>
          <a:p>
            <a:pPr algn="ctr">
              <a:lnSpc>
                <a:spcPts val="12880"/>
              </a:lnSpc>
            </a:pPr>
            <a:r>
              <a:rPr lang="en-US" sz="9200" b="1">
                <a:solidFill>
                  <a:srgbClr val="112D4E"/>
                </a:solidFill>
                <a:latin typeface="League Spartan"/>
                <a:ea typeface="League Spartan"/>
                <a:cs typeface="League Spartan"/>
                <a:sym typeface="League Spartan"/>
              </a:rPr>
              <a:t>THANK YOU</a:t>
            </a:r>
          </a:p>
        </p:txBody>
      </p:sp>
      <p:sp>
        <p:nvSpPr>
          <p:cNvPr id="3" name="Freeform 3"/>
          <p:cNvSpPr/>
          <p:nvPr/>
        </p:nvSpPr>
        <p:spPr>
          <a:xfrm>
            <a:off x="45066" y="-4434"/>
            <a:ext cx="18295302" cy="2090655"/>
          </a:xfrm>
          <a:custGeom>
            <a:avLst/>
            <a:gdLst/>
            <a:ahLst/>
            <a:cxnLst/>
            <a:rect l="l" t="t" r="r" b="b"/>
            <a:pathLst>
              <a:path w="19611255" h="2068096">
                <a:moveTo>
                  <a:pt x="0" y="0"/>
                </a:moveTo>
                <a:lnTo>
                  <a:pt x="19611254" y="0"/>
                </a:lnTo>
                <a:lnTo>
                  <a:pt x="19611254" y="2068096"/>
                </a:lnTo>
                <a:lnTo>
                  <a:pt x="0" y="20680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V="1">
            <a:off x="0" y="0"/>
            <a:ext cx="2943591" cy="4445953"/>
          </a:xfrm>
          <a:custGeom>
            <a:avLst/>
            <a:gdLst/>
            <a:ahLst/>
            <a:cxnLst/>
            <a:rect l="l" t="t" r="r" b="b"/>
            <a:pathLst>
              <a:path w="2943591" h="4445953">
                <a:moveTo>
                  <a:pt x="0" y="4445953"/>
                </a:moveTo>
                <a:lnTo>
                  <a:pt x="2943591" y="4445953"/>
                </a:lnTo>
                <a:lnTo>
                  <a:pt x="2943591" y="0"/>
                </a:lnTo>
                <a:lnTo>
                  <a:pt x="0" y="0"/>
                </a:lnTo>
                <a:lnTo>
                  <a:pt x="0" y="4445953"/>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a:off x="14548552" y="3020231"/>
            <a:ext cx="2063783" cy="3468389"/>
          </a:xfrm>
          <a:custGeom>
            <a:avLst/>
            <a:gdLst/>
            <a:ahLst/>
            <a:cxnLst/>
            <a:rect l="l" t="t" r="r" b="b"/>
            <a:pathLst>
              <a:path w="2943591" h="4445953">
                <a:moveTo>
                  <a:pt x="2943591" y="0"/>
                </a:moveTo>
                <a:lnTo>
                  <a:pt x="0" y="0"/>
                </a:lnTo>
                <a:lnTo>
                  <a:pt x="0" y="4445953"/>
                </a:lnTo>
                <a:lnTo>
                  <a:pt x="2943591" y="4445953"/>
                </a:lnTo>
                <a:lnTo>
                  <a:pt x="294359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flipV="1">
            <a:off x="863" y="7646092"/>
            <a:ext cx="17550846" cy="2639597"/>
          </a:xfrm>
          <a:custGeom>
            <a:avLst/>
            <a:gdLst/>
            <a:ahLst/>
            <a:cxnLst/>
            <a:rect l="l" t="t" r="r" b="b"/>
            <a:pathLst>
              <a:path w="19611255" h="2068096">
                <a:moveTo>
                  <a:pt x="19611254" y="2068096"/>
                </a:moveTo>
                <a:lnTo>
                  <a:pt x="0" y="2068096"/>
                </a:lnTo>
                <a:lnTo>
                  <a:pt x="0" y="0"/>
                </a:lnTo>
                <a:lnTo>
                  <a:pt x="19611254" y="0"/>
                </a:lnTo>
                <a:lnTo>
                  <a:pt x="19611254" y="206809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Rectangle 8">
            <a:extLst>
              <a:ext uri="{FF2B5EF4-FFF2-40B4-BE49-F238E27FC236}">
                <a16:creationId xmlns:a16="http://schemas.microsoft.com/office/drawing/2014/main" id="{EAC5A77F-1D0C-F518-E9AB-370854B0B96F}"/>
              </a:ext>
            </a:extLst>
          </p:cNvPr>
          <p:cNvSpPr/>
          <p:nvPr/>
        </p:nvSpPr>
        <p:spPr>
          <a:xfrm>
            <a:off x="1" y="1332424"/>
            <a:ext cx="11857549" cy="1684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2BA5E9B7-8E82-68C7-30BF-47C2C08B281D}"/>
              </a:ext>
            </a:extLst>
          </p:cNvPr>
          <p:cNvPicPr>
            <a:picLocks noChangeAspect="1"/>
          </p:cNvPicPr>
          <p:nvPr/>
        </p:nvPicPr>
        <p:blipFill>
          <a:blip r:embed="rId6"/>
          <a:stretch>
            <a:fillRect/>
          </a:stretch>
        </p:blipFill>
        <p:spPr>
          <a:xfrm>
            <a:off x="2033462" y="1648703"/>
            <a:ext cx="6096000" cy="1057275"/>
          </a:xfrm>
          <a:prstGeom prst="rect">
            <a:avLst/>
          </a:prstGeom>
        </p:spPr>
      </p:pic>
      <p:pic>
        <p:nvPicPr>
          <p:cNvPr id="10" name="Picture 9" descr="A collage of two people&#10;&#10;Description automatically generated">
            <a:extLst>
              <a:ext uri="{FF2B5EF4-FFF2-40B4-BE49-F238E27FC236}">
                <a16:creationId xmlns:a16="http://schemas.microsoft.com/office/drawing/2014/main" id="{54E2876B-9302-3995-C682-8AB376C0EE0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t="22522" r="25564" b="450"/>
          <a:stretch/>
        </p:blipFill>
        <p:spPr>
          <a:xfrm>
            <a:off x="3385965" y="6152447"/>
            <a:ext cx="11515940" cy="3959622"/>
          </a:xfrm>
          <a:prstGeom prst="rect">
            <a:avLst/>
          </a:prstGeom>
        </p:spPr>
      </p:pic>
      <p:sp>
        <p:nvSpPr>
          <p:cNvPr id="7" name="TextBox 6">
            <a:extLst>
              <a:ext uri="{FF2B5EF4-FFF2-40B4-BE49-F238E27FC236}">
                <a16:creationId xmlns:a16="http://schemas.microsoft.com/office/drawing/2014/main" id="{7E8020A6-763A-6A83-2C7D-F98FAF92EE60}"/>
              </a:ext>
            </a:extLst>
          </p:cNvPr>
          <p:cNvSpPr txBox="1"/>
          <p:nvPr/>
        </p:nvSpPr>
        <p:spPr>
          <a:xfrm>
            <a:off x="4749084" y="5054957"/>
            <a:ext cx="87093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League Spartan"/>
                <a:ea typeface="Calibri"/>
                <a:cs typeface="Calibri"/>
              </a:rPr>
              <a:t>Contact us at</a:t>
            </a:r>
            <a:endParaRPr lang="en-US" dirty="0">
              <a:latin typeface="League Spartan"/>
              <a:ea typeface="Calibri"/>
              <a:cs typeface="Calibri"/>
            </a:endParaRPr>
          </a:p>
          <a:p>
            <a:pPr algn="ctr"/>
            <a:r>
              <a:rPr lang="en-US" dirty="0">
                <a:latin typeface="League Spartan"/>
                <a:ea typeface="+mn-lt"/>
                <a:cs typeface="+mn-lt"/>
              </a:rPr>
              <a:t>dlforisptolp@sdccd.edu</a:t>
            </a:r>
            <a:endParaRPr lang="en-US" dirty="0">
              <a:latin typeface="League Spart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2D4E"/>
        </a:solidFill>
        <a:effectLst/>
      </p:bgPr>
    </p:bg>
    <p:spTree>
      <p:nvGrpSpPr>
        <p:cNvPr id="1" name=""/>
        <p:cNvGrpSpPr/>
        <p:nvPr/>
      </p:nvGrpSpPr>
      <p:grpSpPr>
        <a:xfrm>
          <a:off x="0" y="0"/>
          <a:ext cx="0" cy="0"/>
          <a:chOff x="0" y="0"/>
          <a:chExt cx="0" cy="0"/>
        </a:xfrm>
      </p:grpSpPr>
      <p:sp>
        <p:nvSpPr>
          <p:cNvPr id="2" name="Freeform 2"/>
          <p:cNvSpPr/>
          <p:nvPr/>
        </p:nvSpPr>
        <p:spPr>
          <a:xfrm>
            <a:off x="45465" y="8016240"/>
            <a:ext cx="18288000" cy="2270760"/>
          </a:xfrm>
          <a:custGeom>
            <a:avLst/>
            <a:gdLst/>
            <a:ahLst/>
            <a:cxnLst/>
            <a:rect l="l" t="t" r="r" b="b"/>
            <a:pathLst>
              <a:path w="18288000" h="2270760">
                <a:moveTo>
                  <a:pt x="0" y="0"/>
                </a:moveTo>
                <a:lnTo>
                  <a:pt x="18288000" y="0"/>
                </a:lnTo>
                <a:lnTo>
                  <a:pt x="18288000" y="2270760"/>
                </a:lnTo>
                <a:lnTo>
                  <a:pt x="0" y="22707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764702" y="6172200"/>
            <a:ext cx="3523297" cy="4114800"/>
          </a:xfrm>
          <a:custGeom>
            <a:avLst/>
            <a:gdLst/>
            <a:ahLst/>
            <a:cxnLst/>
            <a:rect l="l" t="t" r="r" b="b"/>
            <a:pathLst>
              <a:path w="3523297" h="4114800">
                <a:moveTo>
                  <a:pt x="0" y="0"/>
                </a:moveTo>
                <a:lnTo>
                  <a:pt x="3523298" y="0"/>
                </a:lnTo>
                <a:lnTo>
                  <a:pt x="352329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flipV="1">
            <a:off x="0" y="17780"/>
            <a:ext cx="18288000" cy="2270760"/>
          </a:xfrm>
          <a:custGeom>
            <a:avLst/>
            <a:gdLst/>
            <a:ahLst/>
            <a:cxnLst/>
            <a:rect l="l" t="t" r="r" b="b"/>
            <a:pathLst>
              <a:path w="18288000" h="2270760">
                <a:moveTo>
                  <a:pt x="18288000" y="2270760"/>
                </a:moveTo>
                <a:lnTo>
                  <a:pt x="0" y="2270760"/>
                </a:lnTo>
                <a:lnTo>
                  <a:pt x="0" y="0"/>
                </a:lnTo>
                <a:lnTo>
                  <a:pt x="18288000" y="0"/>
                </a:lnTo>
                <a:lnTo>
                  <a:pt x="18288000" y="227076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H="1" flipV="1">
            <a:off x="0" y="0"/>
            <a:ext cx="3523297" cy="4114800"/>
          </a:xfrm>
          <a:custGeom>
            <a:avLst/>
            <a:gdLst/>
            <a:ahLst/>
            <a:cxnLst/>
            <a:rect l="l" t="t" r="r" b="b"/>
            <a:pathLst>
              <a:path w="3523297" h="4114800">
                <a:moveTo>
                  <a:pt x="3523297" y="4114800"/>
                </a:moveTo>
                <a:lnTo>
                  <a:pt x="0" y="4114800"/>
                </a:lnTo>
                <a:lnTo>
                  <a:pt x="0" y="0"/>
                </a:lnTo>
                <a:lnTo>
                  <a:pt x="3523297" y="0"/>
                </a:lnTo>
                <a:lnTo>
                  <a:pt x="3523297"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991795" y="4625674"/>
            <a:ext cx="16139669" cy="1594667"/>
          </a:xfrm>
          <a:prstGeom prst="rect">
            <a:avLst/>
          </a:prstGeom>
        </p:spPr>
        <p:txBody>
          <a:bodyPr lIns="0" tIns="0" rIns="0" bIns="0" rtlCol="0" anchor="t">
            <a:spAutoFit/>
          </a:bodyPr>
          <a:lstStyle/>
          <a:p>
            <a:pPr algn="ctr">
              <a:lnSpc>
                <a:spcPts val="12880"/>
              </a:lnSpc>
            </a:pPr>
            <a:r>
              <a:rPr lang="en-US" sz="9200" dirty="0">
                <a:solidFill>
                  <a:srgbClr val="F9F7F7"/>
                </a:solidFill>
                <a:latin typeface="League Spartan"/>
                <a:sym typeface="League Spartan"/>
              </a:rPr>
              <a:t>Student Online Readiness</a:t>
            </a:r>
            <a:endParaRPr lang="en-US" dirty="0"/>
          </a:p>
        </p:txBody>
      </p:sp>
      <p:sp>
        <p:nvSpPr>
          <p:cNvPr id="7" name="TextBox 7"/>
          <p:cNvSpPr txBox="1"/>
          <p:nvPr/>
        </p:nvSpPr>
        <p:spPr>
          <a:xfrm>
            <a:off x="4258892" y="6068394"/>
            <a:ext cx="9514545" cy="867930"/>
          </a:xfrm>
          <a:prstGeom prst="rect">
            <a:avLst/>
          </a:prstGeom>
        </p:spPr>
        <p:txBody>
          <a:bodyPr lIns="0" tIns="0" rIns="0" bIns="0" rtlCol="0" anchor="t">
            <a:spAutoFit/>
          </a:bodyPr>
          <a:lstStyle/>
          <a:p>
            <a:pPr algn="ctr">
              <a:lnSpc>
                <a:spcPts val="7279"/>
              </a:lnSpc>
            </a:pPr>
            <a:r>
              <a:rPr lang="en-US" sz="5150" dirty="0">
                <a:solidFill>
                  <a:srgbClr val="F9F7F7"/>
                </a:solidFill>
                <a:latin typeface="Ubuntu"/>
                <a:sym typeface="Ubuntu"/>
              </a:rPr>
              <a:t>Online Learning Pathways Team</a:t>
            </a:r>
            <a:endParaRPr lang="en-US" dirty="0"/>
          </a:p>
        </p:txBody>
      </p:sp>
      <p:sp>
        <p:nvSpPr>
          <p:cNvPr id="9" name="Freeform 5">
            <a:extLst>
              <a:ext uri="{FF2B5EF4-FFF2-40B4-BE49-F238E27FC236}">
                <a16:creationId xmlns:a16="http://schemas.microsoft.com/office/drawing/2014/main" id="{95C912C1-EB84-E510-702A-2D3098E615B9}"/>
              </a:ext>
            </a:extLst>
          </p:cNvPr>
          <p:cNvSpPr/>
          <p:nvPr/>
        </p:nvSpPr>
        <p:spPr>
          <a:xfrm flipH="1" flipV="1">
            <a:off x="152400" y="152400"/>
            <a:ext cx="3523297" cy="4114800"/>
          </a:xfrm>
          <a:custGeom>
            <a:avLst/>
            <a:gdLst/>
            <a:ahLst/>
            <a:cxnLst/>
            <a:rect l="l" t="t" r="r" b="b"/>
            <a:pathLst>
              <a:path w="3523297" h="4114800">
                <a:moveTo>
                  <a:pt x="3523297" y="4114800"/>
                </a:moveTo>
                <a:lnTo>
                  <a:pt x="0" y="4114800"/>
                </a:lnTo>
                <a:lnTo>
                  <a:pt x="0" y="0"/>
                </a:lnTo>
                <a:lnTo>
                  <a:pt x="3523297" y="0"/>
                </a:lnTo>
                <a:lnTo>
                  <a:pt x="3523297"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Rectangle 10">
            <a:extLst>
              <a:ext uri="{FF2B5EF4-FFF2-40B4-BE49-F238E27FC236}">
                <a16:creationId xmlns:a16="http://schemas.microsoft.com/office/drawing/2014/main" id="{9EE2CA50-EECB-F95E-F550-1D6914BD7CB2}"/>
              </a:ext>
            </a:extLst>
          </p:cNvPr>
          <p:cNvSpPr/>
          <p:nvPr/>
        </p:nvSpPr>
        <p:spPr>
          <a:xfrm>
            <a:off x="1" y="1951191"/>
            <a:ext cx="11857549" cy="1684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a:extLst>
              <a:ext uri="{FF2B5EF4-FFF2-40B4-BE49-F238E27FC236}">
                <a16:creationId xmlns:a16="http://schemas.microsoft.com/office/drawing/2014/main" id="{92DA503D-FC51-B19F-E06F-94DAD4955820}"/>
              </a:ext>
            </a:extLst>
          </p:cNvPr>
          <p:cNvPicPr>
            <a:picLocks noChangeAspect="1"/>
          </p:cNvPicPr>
          <p:nvPr/>
        </p:nvPicPr>
        <p:blipFill>
          <a:blip r:embed="rId6"/>
          <a:stretch>
            <a:fillRect/>
          </a:stretch>
        </p:blipFill>
        <p:spPr>
          <a:xfrm>
            <a:off x="2274094" y="2250282"/>
            <a:ext cx="6096000" cy="10572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flipH="1" flipV="1">
            <a:off x="14454950" y="-7144"/>
            <a:ext cx="3075813" cy="4114800"/>
          </a:xfrm>
          <a:custGeom>
            <a:avLst/>
            <a:gdLst/>
            <a:ahLst/>
            <a:cxnLst/>
            <a:rect l="l" t="t" r="r" b="b"/>
            <a:pathLst>
              <a:path w="3075813" h="4114800">
                <a:moveTo>
                  <a:pt x="3075813" y="4114800"/>
                </a:moveTo>
                <a:lnTo>
                  <a:pt x="0" y="4114800"/>
                </a:lnTo>
                <a:lnTo>
                  <a:pt x="0" y="0"/>
                </a:lnTo>
                <a:lnTo>
                  <a:pt x="3075813" y="0"/>
                </a:lnTo>
                <a:lnTo>
                  <a:pt x="3075813"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387042" y="7841976"/>
            <a:ext cx="2768863" cy="1019831"/>
          </a:xfrm>
          <a:prstGeom prst="rect">
            <a:avLst/>
          </a:prstGeom>
        </p:spPr>
        <p:txBody>
          <a:bodyPr wrap="square" lIns="0" tIns="0" rIns="0" bIns="0" rtlCol="0" anchor="t">
            <a:spAutoFit/>
          </a:bodyPr>
          <a:lstStyle/>
          <a:p>
            <a:pPr>
              <a:lnSpc>
                <a:spcPts val="4205"/>
              </a:lnSpc>
            </a:pPr>
            <a:r>
              <a:rPr lang="en-US" sz="2400" b="1" dirty="0">
                <a:solidFill>
                  <a:srgbClr val="112D4E"/>
                </a:solidFill>
                <a:latin typeface="Ubuntu"/>
                <a:sym typeface="Ubuntu"/>
              </a:rPr>
              <a:t>Dean Brian Weston</a:t>
            </a:r>
            <a:endParaRPr lang="en-US" sz="2400" b="1">
              <a:ea typeface="Calibri"/>
              <a:cs typeface="Calibri"/>
            </a:endParaRPr>
          </a:p>
        </p:txBody>
      </p:sp>
      <p:sp>
        <p:nvSpPr>
          <p:cNvPr id="4" name="TextBox 4"/>
          <p:cNvSpPr txBox="1"/>
          <p:nvPr/>
        </p:nvSpPr>
        <p:spPr>
          <a:xfrm>
            <a:off x="1028700" y="1356956"/>
            <a:ext cx="16230600" cy="2543645"/>
          </a:xfrm>
          <a:prstGeom prst="rect">
            <a:avLst/>
          </a:prstGeom>
        </p:spPr>
        <p:txBody>
          <a:bodyPr lIns="0" tIns="0" rIns="0" bIns="0" rtlCol="0" anchor="t">
            <a:spAutoFit/>
          </a:bodyPr>
          <a:lstStyle/>
          <a:p>
            <a:pPr>
              <a:lnSpc>
                <a:spcPts val="10080"/>
              </a:lnSpc>
            </a:pPr>
            <a:r>
              <a:rPr lang="en-US" sz="7200" b="1" dirty="0">
                <a:solidFill>
                  <a:srgbClr val="112D4E"/>
                </a:solidFill>
                <a:latin typeface="League Spartan"/>
                <a:sym typeface="League Spartan"/>
              </a:rPr>
              <a:t>About Online Learning Pathways (OLP)</a:t>
            </a:r>
            <a:endParaRPr lang="en-US" dirty="0"/>
          </a:p>
        </p:txBody>
      </p:sp>
      <p:sp>
        <p:nvSpPr>
          <p:cNvPr id="6" name="Freeform 6"/>
          <p:cNvSpPr/>
          <p:nvPr/>
        </p:nvSpPr>
        <p:spPr>
          <a:xfrm>
            <a:off x="0" y="5863093"/>
            <a:ext cx="3075813" cy="4114800"/>
          </a:xfrm>
          <a:custGeom>
            <a:avLst/>
            <a:gdLst/>
            <a:ahLst/>
            <a:cxnLst/>
            <a:rect l="l" t="t" r="r" b="b"/>
            <a:pathLst>
              <a:path w="3075813" h="4114800">
                <a:moveTo>
                  <a:pt x="0" y="0"/>
                </a:moveTo>
                <a:lnTo>
                  <a:pt x="3075813" y="0"/>
                </a:lnTo>
                <a:lnTo>
                  <a:pt x="307581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Rectangle 8">
            <a:extLst>
              <a:ext uri="{FF2B5EF4-FFF2-40B4-BE49-F238E27FC236}">
                <a16:creationId xmlns:a16="http://schemas.microsoft.com/office/drawing/2014/main" id="{C5A6A687-7404-3681-0937-1E27827F4B88}"/>
              </a:ext>
            </a:extLst>
          </p:cNvPr>
          <p:cNvSpPr/>
          <p:nvPr/>
        </p:nvSpPr>
        <p:spPr>
          <a:xfrm>
            <a:off x="-84060" y="9719143"/>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47AA0B52-2FFC-9609-2A7E-D7CD4474DB4C}"/>
              </a:ext>
            </a:extLst>
          </p:cNvPr>
          <p:cNvPicPr>
            <a:picLocks noChangeAspect="1"/>
          </p:cNvPicPr>
          <p:nvPr/>
        </p:nvPicPr>
        <p:blipFill>
          <a:blip r:embed="rId4"/>
          <a:stretch>
            <a:fillRect/>
          </a:stretch>
        </p:blipFill>
        <p:spPr>
          <a:xfrm>
            <a:off x="115239" y="9787282"/>
            <a:ext cx="5925553" cy="442327"/>
          </a:xfrm>
          <a:prstGeom prst="rect">
            <a:avLst/>
          </a:prstGeom>
        </p:spPr>
      </p:pic>
      <p:pic>
        <p:nvPicPr>
          <p:cNvPr id="5" name="Picture 4" descr="A collage of two people&#10;&#10;Description automatically generated">
            <a:extLst>
              <a:ext uri="{FF2B5EF4-FFF2-40B4-BE49-F238E27FC236}">
                <a16:creationId xmlns:a16="http://schemas.microsoft.com/office/drawing/2014/main" id="{79D05684-59A6-94D8-F182-E7892FD3DB2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t="22522" r="25564" b="450"/>
          <a:stretch/>
        </p:blipFill>
        <p:spPr>
          <a:xfrm>
            <a:off x="3828621" y="3898803"/>
            <a:ext cx="11515940" cy="3959622"/>
          </a:xfrm>
          <a:prstGeom prst="rect">
            <a:avLst/>
          </a:prstGeom>
        </p:spPr>
      </p:pic>
      <p:sp>
        <p:nvSpPr>
          <p:cNvPr id="8" name="TextBox 3">
            <a:extLst>
              <a:ext uri="{FF2B5EF4-FFF2-40B4-BE49-F238E27FC236}">
                <a16:creationId xmlns:a16="http://schemas.microsoft.com/office/drawing/2014/main" id="{D7AF3E8B-6B89-37C7-BAF6-38D109089C50}"/>
              </a:ext>
            </a:extLst>
          </p:cNvPr>
          <p:cNvSpPr txBox="1"/>
          <p:nvPr/>
        </p:nvSpPr>
        <p:spPr>
          <a:xfrm>
            <a:off x="7162897" y="7841976"/>
            <a:ext cx="4848607" cy="738664"/>
          </a:xfrm>
          <a:prstGeom prst="rect">
            <a:avLst/>
          </a:prstGeom>
        </p:spPr>
        <p:txBody>
          <a:bodyPr wrap="square" lIns="0" tIns="0" rIns="0" bIns="0" rtlCol="0" anchor="t">
            <a:spAutoFit/>
          </a:bodyPr>
          <a:lstStyle/>
          <a:p>
            <a:pPr algn="ctr"/>
            <a:r>
              <a:rPr lang="en-US" sz="2400" b="1" dirty="0">
                <a:solidFill>
                  <a:srgbClr val="112D4E"/>
                </a:solidFill>
                <a:latin typeface="Ubuntu"/>
                <a:sym typeface="Ubuntu"/>
              </a:rPr>
              <a:t>Liesl</a:t>
            </a:r>
            <a:br>
              <a:rPr lang="en-US" sz="2400" dirty="0">
                <a:latin typeface="Ubuntu"/>
              </a:rPr>
            </a:br>
            <a:r>
              <a:rPr lang="en-US" sz="2400" dirty="0">
                <a:solidFill>
                  <a:srgbClr val="112D4E"/>
                </a:solidFill>
                <a:latin typeface="Ubuntu"/>
              </a:rPr>
              <a:t>Instructional Design Supervisor</a:t>
            </a:r>
            <a:endParaRPr lang="en-US" sz="2400">
              <a:latin typeface="Ubuntu"/>
            </a:endParaRPr>
          </a:p>
        </p:txBody>
      </p:sp>
      <p:sp>
        <p:nvSpPr>
          <p:cNvPr id="10" name="TextBox 3">
            <a:extLst>
              <a:ext uri="{FF2B5EF4-FFF2-40B4-BE49-F238E27FC236}">
                <a16:creationId xmlns:a16="http://schemas.microsoft.com/office/drawing/2014/main" id="{6BF2C999-90ED-0AA5-1EEA-D318B10B1228}"/>
              </a:ext>
            </a:extLst>
          </p:cNvPr>
          <p:cNvSpPr txBox="1"/>
          <p:nvPr/>
        </p:nvSpPr>
        <p:spPr>
          <a:xfrm>
            <a:off x="12018499" y="7841976"/>
            <a:ext cx="2734487" cy="738664"/>
          </a:xfrm>
          <a:prstGeom prst="rect">
            <a:avLst/>
          </a:prstGeom>
        </p:spPr>
        <p:txBody>
          <a:bodyPr wrap="square" lIns="0" tIns="0" rIns="0" bIns="0" rtlCol="0" anchor="t">
            <a:spAutoFit/>
          </a:bodyPr>
          <a:lstStyle/>
          <a:p>
            <a:pPr algn="ctr"/>
            <a:r>
              <a:rPr lang="en-US" sz="2400" b="1" dirty="0">
                <a:solidFill>
                  <a:srgbClr val="112D4E"/>
                </a:solidFill>
                <a:latin typeface="Ubuntu"/>
                <a:sym typeface="Ubuntu"/>
              </a:rPr>
              <a:t>Chris</a:t>
            </a:r>
            <a:endParaRPr lang="en-US" b="1">
              <a:solidFill>
                <a:srgbClr val="000000"/>
              </a:solidFill>
              <a:latin typeface="Calibri"/>
              <a:ea typeface="Calibri"/>
              <a:cs typeface="Calibri"/>
            </a:endParaRPr>
          </a:p>
          <a:p>
            <a:pPr algn="ctr"/>
            <a:r>
              <a:rPr lang="en-US" sz="2400" dirty="0">
                <a:solidFill>
                  <a:srgbClr val="112D4E"/>
                </a:solidFill>
                <a:latin typeface="Ubuntu"/>
                <a:ea typeface="Calibri"/>
                <a:cs typeface="Calibri"/>
              </a:rPr>
              <a:t>ID Coordinator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5482927" y="2495839"/>
            <a:ext cx="11776373" cy="5244449"/>
          </a:xfrm>
          <a:prstGeom prst="rect">
            <a:avLst/>
          </a:prstGeom>
        </p:spPr>
        <p:txBody>
          <a:bodyPr lIns="0" tIns="0" rIns="0" bIns="0" rtlCol="0" anchor="t">
            <a:spAutoFit/>
          </a:bodyPr>
          <a:lstStyle/>
          <a:p>
            <a:pPr marL="787400" lvl="1" indent="-393700">
              <a:lnSpc>
                <a:spcPct val="200000"/>
              </a:lnSpc>
              <a:buFont typeface="Arial"/>
              <a:buChar char="•"/>
            </a:pPr>
            <a:r>
              <a:rPr lang="en-US" sz="3600" b="1" dirty="0">
                <a:solidFill>
                  <a:srgbClr val="112D4E"/>
                </a:solidFill>
                <a:latin typeface="Ubuntu"/>
                <a:ea typeface="Calibri"/>
                <a:cs typeface="Calibri"/>
                <a:sym typeface="Ubuntu"/>
              </a:rPr>
              <a:t>S</a:t>
            </a:r>
            <a:r>
              <a:rPr lang="en-US" sz="3600" dirty="0">
                <a:solidFill>
                  <a:srgbClr val="112D4E"/>
                </a:solidFill>
                <a:latin typeface="Ubuntu"/>
                <a:ea typeface="Calibri"/>
                <a:cs typeface="Calibri"/>
                <a:sym typeface="Ubuntu"/>
              </a:rPr>
              <a:t>tudent </a:t>
            </a:r>
            <a:r>
              <a:rPr lang="en-US" sz="3600" b="1" dirty="0">
                <a:solidFill>
                  <a:srgbClr val="112D4E"/>
                </a:solidFill>
                <a:latin typeface="Ubuntu"/>
                <a:ea typeface="Calibri"/>
                <a:cs typeface="Calibri"/>
                <a:sym typeface="Ubuntu"/>
              </a:rPr>
              <a:t>P</a:t>
            </a:r>
            <a:r>
              <a:rPr lang="en-US" sz="3600" dirty="0">
                <a:solidFill>
                  <a:srgbClr val="112D4E"/>
                </a:solidFill>
                <a:latin typeface="Ubuntu"/>
                <a:ea typeface="Calibri"/>
                <a:cs typeface="Calibri"/>
                <a:sym typeface="Ubuntu"/>
              </a:rPr>
              <a:t>rep &amp; </a:t>
            </a:r>
            <a:r>
              <a:rPr lang="en-US" sz="3600" b="1" dirty="0">
                <a:solidFill>
                  <a:srgbClr val="112D4E"/>
                </a:solidFill>
                <a:latin typeface="Ubuntu"/>
                <a:ea typeface="Calibri"/>
                <a:cs typeface="Calibri"/>
                <a:sym typeface="Ubuntu"/>
              </a:rPr>
              <a:t>O</a:t>
            </a:r>
            <a:r>
              <a:rPr lang="en-US" sz="3600" dirty="0">
                <a:solidFill>
                  <a:srgbClr val="112D4E"/>
                </a:solidFill>
                <a:latin typeface="Ubuntu"/>
                <a:ea typeface="Calibri"/>
                <a:cs typeface="Calibri"/>
                <a:sym typeface="Ubuntu"/>
              </a:rPr>
              <a:t>nline </a:t>
            </a:r>
            <a:r>
              <a:rPr lang="en-US" sz="3600" b="1" dirty="0">
                <a:solidFill>
                  <a:srgbClr val="112D4E"/>
                </a:solidFill>
                <a:latin typeface="Ubuntu"/>
                <a:ea typeface="Calibri"/>
                <a:cs typeface="Calibri"/>
                <a:sym typeface="Ubuntu"/>
              </a:rPr>
              <a:t>T</a:t>
            </a:r>
            <a:r>
              <a:rPr lang="en-US" sz="3600" dirty="0">
                <a:solidFill>
                  <a:srgbClr val="112D4E"/>
                </a:solidFill>
                <a:latin typeface="Ubuntu"/>
                <a:ea typeface="Calibri"/>
                <a:cs typeface="Calibri"/>
                <a:sym typeface="Ubuntu"/>
              </a:rPr>
              <a:t>raining </a:t>
            </a:r>
            <a:endParaRPr lang="en-US" sz="3600" dirty="0">
              <a:solidFill>
                <a:srgbClr val="000000"/>
              </a:solidFill>
              <a:latin typeface="Calibri"/>
              <a:ea typeface="Calibri"/>
              <a:cs typeface="Calibri"/>
            </a:endParaRPr>
          </a:p>
          <a:p>
            <a:pPr marL="787400" lvl="1" indent="-393700">
              <a:lnSpc>
                <a:spcPct val="200000"/>
              </a:lnSpc>
              <a:buFont typeface="Arial"/>
              <a:buChar char="•"/>
            </a:pPr>
            <a:r>
              <a:rPr lang="en-US" sz="3600" dirty="0">
                <a:solidFill>
                  <a:srgbClr val="112D4E"/>
                </a:solidFill>
                <a:latin typeface="Ubuntu"/>
                <a:ea typeface="Calibri"/>
                <a:cs typeface="Calibri"/>
              </a:rPr>
              <a:t>1-1.5 hour </a:t>
            </a:r>
          </a:p>
          <a:p>
            <a:pPr marL="787400" lvl="1" indent="-393700">
              <a:lnSpc>
                <a:spcPct val="200000"/>
              </a:lnSpc>
              <a:buFont typeface="Arial"/>
              <a:buChar char="•"/>
            </a:pPr>
            <a:r>
              <a:rPr lang="en-US" sz="3600" b="1" dirty="0">
                <a:solidFill>
                  <a:srgbClr val="112D4E"/>
                </a:solidFill>
                <a:latin typeface="Ubuntu"/>
                <a:ea typeface="Calibri"/>
                <a:cs typeface="Calibri"/>
              </a:rPr>
              <a:t>Online readiness </a:t>
            </a:r>
          </a:p>
          <a:p>
            <a:pPr marL="1244600" lvl="2" indent="-393700">
              <a:lnSpc>
                <a:spcPts val="5107"/>
              </a:lnSpc>
              <a:buFont typeface="Wingdings"/>
              <a:buChar char="§"/>
            </a:pPr>
            <a:r>
              <a:rPr lang="en-US" sz="3600" dirty="0">
                <a:solidFill>
                  <a:srgbClr val="112D4E"/>
                </a:solidFill>
                <a:ea typeface="+mn-lt"/>
                <a:cs typeface="+mn-lt"/>
              </a:rPr>
              <a:t>knowing how to use technology</a:t>
            </a:r>
          </a:p>
          <a:p>
            <a:pPr marL="1244600" lvl="2" indent="-393700">
              <a:lnSpc>
                <a:spcPts val="5107"/>
              </a:lnSpc>
              <a:buFont typeface="Wingdings"/>
              <a:buChar char="§"/>
            </a:pPr>
            <a:r>
              <a:rPr lang="en-US" sz="3600" dirty="0">
                <a:solidFill>
                  <a:srgbClr val="112D4E"/>
                </a:solidFill>
                <a:ea typeface="+mn-lt"/>
                <a:cs typeface="+mn-lt"/>
              </a:rPr>
              <a:t>managing your own time</a:t>
            </a:r>
          </a:p>
          <a:p>
            <a:pPr marL="1244600" lvl="2" indent="-393700">
              <a:lnSpc>
                <a:spcPts val="5107"/>
              </a:lnSpc>
              <a:buFont typeface="Wingdings"/>
              <a:buChar char="§"/>
            </a:pPr>
            <a:r>
              <a:rPr lang="en-US" sz="3600" dirty="0">
                <a:solidFill>
                  <a:srgbClr val="112D4E"/>
                </a:solidFill>
                <a:ea typeface="+mn-lt"/>
                <a:cs typeface="+mn-lt"/>
              </a:rPr>
              <a:t>communication well online</a:t>
            </a:r>
            <a:endParaRPr lang="en-US" sz="3600" dirty="0">
              <a:solidFill>
                <a:srgbClr val="112D4E"/>
              </a:solidFill>
              <a:ea typeface="Calibri"/>
              <a:cs typeface="Calibri"/>
            </a:endParaRPr>
          </a:p>
        </p:txBody>
      </p:sp>
      <p:sp>
        <p:nvSpPr>
          <p:cNvPr id="4" name="TextBox 4"/>
          <p:cNvSpPr txBox="1"/>
          <p:nvPr/>
        </p:nvSpPr>
        <p:spPr>
          <a:xfrm>
            <a:off x="4173811" y="904875"/>
            <a:ext cx="13085489" cy="1075294"/>
          </a:xfrm>
          <a:prstGeom prst="rect">
            <a:avLst/>
          </a:prstGeom>
        </p:spPr>
        <p:txBody>
          <a:bodyPr lIns="0" tIns="0" rIns="0" bIns="0" rtlCol="0" anchor="t">
            <a:spAutoFit/>
          </a:bodyPr>
          <a:lstStyle/>
          <a:p>
            <a:pPr algn="r">
              <a:lnSpc>
                <a:spcPts val="8680"/>
              </a:lnSpc>
            </a:pPr>
            <a:r>
              <a:rPr lang="en-US" sz="6200" dirty="0">
                <a:solidFill>
                  <a:srgbClr val="112D4E"/>
                </a:solidFill>
                <a:latin typeface="League Spartan"/>
                <a:sym typeface="League Spartan"/>
              </a:rPr>
              <a:t>SPOT</a:t>
            </a:r>
            <a:endParaRPr lang="en-US" dirty="0"/>
          </a:p>
        </p:txBody>
      </p:sp>
      <p:sp>
        <p:nvSpPr>
          <p:cNvPr id="7" name="Rectangle 6">
            <a:extLst>
              <a:ext uri="{FF2B5EF4-FFF2-40B4-BE49-F238E27FC236}">
                <a16:creationId xmlns:a16="http://schemas.microsoft.com/office/drawing/2014/main" id="{E3468F34-13BF-BE29-20F5-C2415FC2B735}"/>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0021739F-80F4-D650-21CE-719A257D4CFF}"/>
              </a:ext>
            </a:extLst>
          </p:cNvPr>
          <p:cNvPicPr>
            <a:picLocks noChangeAspect="1"/>
          </p:cNvPicPr>
          <p:nvPr/>
        </p:nvPicPr>
        <p:blipFill>
          <a:blip r:embed="rId5"/>
          <a:stretch>
            <a:fillRect/>
          </a:stretch>
        </p:blipFill>
        <p:spPr>
          <a:xfrm>
            <a:off x="115239" y="9770953"/>
            <a:ext cx="5925553" cy="442327"/>
          </a:xfrm>
          <a:prstGeom prst="rect">
            <a:avLst/>
          </a:prstGeom>
        </p:spPr>
      </p:pic>
      <p:pic>
        <p:nvPicPr>
          <p:cNvPr id="5" name="Picture 4" descr="A statue of a person with flowers on his head&#10;&#10;Description automatically generated">
            <a:extLst>
              <a:ext uri="{FF2B5EF4-FFF2-40B4-BE49-F238E27FC236}">
                <a16:creationId xmlns:a16="http://schemas.microsoft.com/office/drawing/2014/main" id="{39D4D276-992B-5CAE-4099-15FBBE0D4E88}"/>
              </a:ext>
            </a:extLst>
          </p:cNvPr>
          <p:cNvPicPr>
            <a:picLocks noChangeAspect="1"/>
          </p:cNvPicPr>
          <p:nvPr/>
        </p:nvPicPr>
        <p:blipFill>
          <a:blip r:embed="rId6"/>
          <a:stretch>
            <a:fillRect/>
          </a:stretch>
        </p:blipFill>
        <p:spPr>
          <a:xfrm flipH="1">
            <a:off x="361950" y="2256923"/>
            <a:ext cx="4762500" cy="4762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2D4E"/>
        </a:solidFill>
        <a:effectLst/>
      </p:bgPr>
    </p:bg>
    <p:spTree>
      <p:nvGrpSpPr>
        <p:cNvPr id="1" name=""/>
        <p:cNvGrpSpPr/>
        <p:nvPr/>
      </p:nvGrpSpPr>
      <p:grpSpPr>
        <a:xfrm>
          <a:off x="0" y="0"/>
          <a:ext cx="0" cy="0"/>
          <a:chOff x="0" y="0"/>
          <a:chExt cx="0" cy="0"/>
        </a:xfrm>
      </p:grpSpPr>
      <p:sp>
        <p:nvSpPr>
          <p:cNvPr id="2" name="Freeform 2"/>
          <p:cNvSpPr/>
          <p:nvPr/>
        </p:nvSpPr>
        <p:spPr>
          <a:xfrm flipH="1" flipV="1">
            <a:off x="-78581" y="0"/>
            <a:ext cx="6995160" cy="10287000"/>
          </a:xfrm>
          <a:custGeom>
            <a:avLst/>
            <a:gdLst/>
            <a:ahLst/>
            <a:cxnLst/>
            <a:rect l="l" t="t" r="r" b="b"/>
            <a:pathLst>
              <a:path w="6995160" h="10287000">
                <a:moveTo>
                  <a:pt x="6995160" y="10287000"/>
                </a:moveTo>
                <a:lnTo>
                  <a:pt x="0" y="10287000"/>
                </a:lnTo>
                <a:lnTo>
                  <a:pt x="0" y="0"/>
                </a:lnTo>
                <a:lnTo>
                  <a:pt x="6995160" y="0"/>
                </a:lnTo>
                <a:lnTo>
                  <a:pt x="6995160" y="102870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5482927" y="2495839"/>
            <a:ext cx="11776373" cy="4069127"/>
          </a:xfrm>
          <a:prstGeom prst="rect">
            <a:avLst/>
          </a:prstGeom>
        </p:spPr>
        <p:txBody>
          <a:bodyPr lIns="0" tIns="0" rIns="0" bIns="0" rtlCol="0" anchor="t">
            <a:spAutoFit/>
          </a:bodyPr>
          <a:lstStyle/>
          <a:p>
            <a:pPr marL="1028700" indent="-571500">
              <a:lnSpc>
                <a:spcPct val="150000"/>
              </a:lnSpc>
              <a:buFont typeface="Arial"/>
              <a:buChar char="•"/>
            </a:pPr>
            <a:r>
              <a:rPr lang="en-US" sz="3600" dirty="0">
                <a:solidFill>
                  <a:srgbClr val="F9F7F7"/>
                </a:solidFill>
                <a:ea typeface="+mn-lt"/>
                <a:cs typeface="+mn-lt"/>
                <a:sym typeface="Ubuntu"/>
              </a:rPr>
              <a:t>The importance of cultivating a positive mindset</a:t>
            </a:r>
            <a:endParaRPr lang="en-US" dirty="0">
              <a:ea typeface="+mn-lt"/>
              <a:cs typeface="+mn-lt"/>
            </a:endParaRPr>
          </a:p>
          <a:p>
            <a:pPr marL="1028700" lvl="1" indent="-571500">
              <a:lnSpc>
                <a:spcPct val="150000"/>
              </a:lnSpc>
              <a:buFont typeface="Arial"/>
              <a:buChar char="•"/>
            </a:pPr>
            <a:r>
              <a:rPr lang="en-US" sz="3600" dirty="0">
                <a:solidFill>
                  <a:srgbClr val="F9F7F7"/>
                </a:solidFill>
                <a:ea typeface="+mn-lt"/>
                <a:cs typeface="+mn-lt"/>
                <a:sym typeface="Ubuntu"/>
              </a:rPr>
              <a:t>The key skills to navigate the online classroom</a:t>
            </a:r>
            <a:endParaRPr lang="en-US" dirty="0">
              <a:solidFill>
                <a:srgbClr val="000000"/>
              </a:solidFill>
              <a:ea typeface="+mn-lt"/>
              <a:cs typeface="+mn-lt"/>
            </a:endParaRPr>
          </a:p>
          <a:p>
            <a:pPr marL="1028700" lvl="1" indent="-571500">
              <a:lnSpc>
                <a:spcPct val="150000"/>
              </a:lnSpc>
              <a:buFont typeface="Arial"/>
              <a:buChar char="•"/>
            </a:pPr>
            <a:r>
              <a:rPr lang="en-US" sz="3600" dirty="0">
                <a:solidFill>
                  <a:srgbClr val="F9F7F7"/>
                </a:solidFill>
                <a:ea typeface="+mn-lt"/>
                <a:cs typeface="+mn-lt"/>
              </a:rPr>
              <a:t>Locate local resources </a:t>
            </a:r>
            <a:endParaRPr lang="en-US" sz="3600" dirty="0">
              <a:solidFill>
                <a:srgbClr val="F9F7F7"/>
              </a:solidFill>
              <a:ea typeface="+mn-lt"/>
              <a:cs typeface="+mn-lt"/>
              <a:sym typeface="Ubuntu"/>
            </a:endParaRPr>
          </a:p>
          <a:p>
            <a:pPr marL="1028700" lvl="1" indent="-571500">
              <a:lnSpc>
                <a:spcPct val="150000"/>
              </a:lnSpc>
              <a:buFont typeface="Arial"/>
              <a:buChar char="•"/>
            </a:pPr>
            <a:r>
              <a:rPr lang="en-US" sz="3600" dirty="0">
                <a:solidFill>
                  <a:srgbClr val="F9F7F7"/>
                </a:solidFill>
                <a:ea typeface="+mn-lt"/>
                <a:cs typeface="+mn-lt"/>
                <a:sym typeface="Ubuntu"/>
              </a:rPr>
              <a:t>Study habits, time management, and organizational skills for academic success in the online environment</a:t>
            </a:r>
            <a:endParaRPr lang="en-US" dirty="0">
              <a:ea typeface="+mn-lt"/>
              <a:cs typeface="+mn-lt"/>
            </a:endParaRPr>
          </a:p>
        </p:txBody>
      </p:sp>
      <p:sp>
        <p:nvSpPr>
          <p:cNvPr id="4" name="TextBox 4"/>
          <p:cNvSpPr txBox="1"/>
          <p:nvPr/>
        </p:nvSpPr>
        <p:spPr>
          <a:xfrm>
            <a:off x="7432333" y="904875"/>
            <a:ext cx="9826967" cy="1075294"/>
          </a:xfrm>
          <a:prstGeom prst="rect">
            <a:avLst/>
          </a:prstGeom>
        </p:spPr>
        <p:txBody>
          <a:bodyPr lIns="0" tIns="0" rIns="0" bIns="0" rtlCol="0" anchor="t">
            <a:spAutoFit/>
          </a:bodyPr>
          <a:lstStyle/>
          <a:p>
            <a:pPr algn="r">
              <a:lnSpc>
                <a:spcPts val="8680"/>
              </a:lnSpc>
            </a:pPr>
            <a:r>
              <a:rPr lang="en-US" sz="6200" dirty="0">
                <a:solidFill>
                  <a:srgbClr val="F9F7F7"/>
                </a:solidFill>
                <a:latin typeface="League Spartan"/>
                <a:sym typeface="League Spartan"/>
              </a:rPr>
              <a:t>Student Takeaways</a:t>
            </a:r>
            <a:endParaRPr lang="en-US" dirty="0"/>
          </a:p>
        </p:txBody>
      </p:sp>
      <p:sp>
        <p:nvSpPr>
          <p:cNvPr id="6" name="Freeform 5">
            <a:extLst>
              <a:ext uri="{FF2B5EF4-FFF2-40B4-BE49-F238E27FC236}">
                <a16:creationId xmlns:a16="http://schemas.microsoft.com/office/drawing/2014/main" id="{BED72894-C232-E47B-F0AE-96C3DD508457}"/>
              </a:ext>
            </a:extLst>
          </p:cNvPr>
          <p:cNvSpPr/>
          <p:nvPr/>
        </p:nvSpPr>
        <p:spPr>
          <a:xfrm flipH="1" flipV="1">
            <a:off x="0" y="0"/>
            <a:ext cx="3523297" cy="4114800"/>
          </a:xfrm>
          <a:custGeom>
            <a:avLst/>
            <a:gdLst/>
            <a:ahLst/>
            <a:cxnLst/>
            <a:rect l="l" t="t" r="r" b="b"/>
            <a:pathLst>
              <a:path w="3523297" h="4114800">
                <a:moveTo>
                  <a:pt x="3523297" y="4114800"/>
                </a:moveTo>
                <a:lnTo>
                  <a:pt x="0" y="4114800"/>
                </a:lnTo>
                <a:lnTo>
                  <a:pt x="0" y="0"/>
                </a:lnTo>
                <a:lnTo>
                  <a:pt x="3523297" y="0"/>
                </a:lnTo>
                <a:lnTo>
                  <a:pt x="3523297" y="411480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Rectangle 12">
            <a:extLst>
              <a:ext uri="{FF2B5EF4-FFF2-40B4-BE49-F238E27FC236}">
                <a16:creationId xmlns:a16="http://schemas.microsoft.com/office/drawing/2014/main" id="{36822ABD-1C29-CAD7-B1F5-21715971A140}"/>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76A0F059-6CAE-1EEF-C17B-9C6561596988}"/>
              </a:ext>
            </a:extLst>
          </p:cNvPr>
          <p:cNvPicPr>
            <a:picLocks noChangeAspect="1"/>
          </p:cNvPicPr>
          <p:nvPr/>
        </p:nvPicPr>
        <p:blipFill>
          <a:blip r:embed="rId7"/>
          <a:stretch>
            <a:fillRect/>
          </a:stretch>
        </p:blipFill>
        <p:spPr>
          <a:xfrm>
            <a:off x="115239" y="9770953"/>
            <a:ext cx="5925553" cy="442327"/>
          </a:xfrm>
          <a:prstGeom prst="rect">
            <a:avLst/>
          </a:prstGeom>
        </p:spPr>
      </p:pic>
      <p:pic>
        <p:nvPicPr>
          <p:cNvPr id="5" name="Picture 4">
            <a:extLst>
              <a:ext uri="{FF2B5EF4-FFF2-40B4-BE49-F238E27FC236}">
                <a16:creationId xmlns:a16="http://schemas.microsoft.com/office/drawing/2014/main" id="{BA3D7114-F8A9-C517-DCD9-F36AC78D147E}"/>
              </a:ext>
            </a:extLst>
          </p:cNvPr>
          <p:cNvPicPr>
            <a:picLocks noChangeAspect="1"/>
          </p:cNvPicPr>
          <p:nvPr/>
        </p:nvPicPr>
        <p:blipFill>
          <a:blip r:embed="rId8"/>
          <a:stretch>
            <a:fillRect/>
          </a:stretch>
        </p:blipFill>
        <p:spPr>
          <a:xfrm>
            <a:off x="722897" y="2497555"/>
            <a:ext cx="4762500" cy="4762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4570853" y="387517"/>
            <a:ext cx="13085489" cy="2190984"/>
          </a:xfrm>
          <a:prstGeom prst="rect">
            <a:avLst/>
          </a:prstGeom>
        </p:spPr>
        <p:txBody>
          <a:bodyPr lIns="0" tIns="0" rIns="0" bIns="0" rtlCol="0" anchor="t">
            <a:spAutoFit/>
          </a:bodyPr>
          <a:lstStyle/>
          <a:p>
            <a:pPr algn="r">
              <a:lnSpc>
                <a:spcPts val="8680"/>
              </a:lnSpc>
            </a:pPr>
            <a:r>
              <a:rPr lang="en-US" sz="6200" dirty="0">
                <a:solidFill>
                  <a:srgbClr val="112D4E"/>
                </a:solidFill>
                <a:latin typeface="League Spartan"/>
              </a:rPr>
              <a:t>Improving</a:t>
            </a:r>
            <a:endParaRPr lang="en-US" dirty="0"/>
          </a:p>
          <a:p>
            <a:pPr algn="r">
              <a:lnSpc>
                <a:spcPts val="8680"/>
              </a:lnSpc>
            </a:pPr>
            <a:r>
              <a:rPr lang="en-US" sz="6200" dirty="0">
                <a:solidFill>
                  <a:srgbClr val="112D4E"/>
                </a:solidFill>
                <a:latin typeface="League Spartan"/>
              </a:rPr>
              <a:t> Success</a:t>
            </a:r>
            <a:endParaRPr lang="en-US"/>
          </a:p>
        </p:txBody>
      </p:sp>
      <p:sp>
        <p:nvSpPr>
          <p:cNvPr id="7" name="Rectangle 6">
            <a:extLst>
              <a:ext uri="{FF2B5EF4-FFF2-40B4-BE49-F238E27FC236}">
                <a16:creationId xmlns:a16="http://schemas.microsoft.com/office/drawing/2014/main" id="{E3468F34-13BF-BE29-20F5-C2415FC2B735}"/>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0021739F-80F4-D650-21CE-719A257D4CFF}"/>
              </a:ext>
            </a:extLst>
          </p:cNvPr>
          <p:cNvPicPr>
            <a:picLocks noChangeAspect="1"/>
          </p:cNvPicPr>
          <p:nvPr/>
        </p:nvPicPr>
        <p:blipFill>
          <a:blip r:embed="rId4"/>
          <a:stretch>
            <a:fillRect/>
          </a:stretch>
        </p:blipFill>
        <p:spPr>
          <a:xfrm>
            <a:off x="115239" y="9770953"/>
            <a:ext cx="5925553" cy="442327"/>
          </a:xfrm>
          <a:prstGeom prst="rect">
            <a:avLst/>
          </a:prstGeom>
        </p:spPr>
      </p:pic>
      <p:pic>
        <p:nvPicPr>
          <p:cNvPr id="5" name="Picture 4" descr="A screenshot of a video game&#10;&#10;Description automatically generated">
            <a:extLst>
              <a:ext uri="{FF2B5EF4-FFF2-40B4-BE49-F238E27FC236}">
                <a16:creationId xmlns:a16="http://schemas.microsoft.com/office/drawing/2014/main" id="{0B63DCC4-EBA0-BF98-8858-63464877DF01}"/>
              </a:ext>
            </a:extLst>
          </p:cNvPr>
          <p:cNvPicPr>
            <a:picLocks noChangeAspect="1"/>
          </p:cNvPicPr>
          <p:nvPr/>
        </p:nvPicPr>
        <p:blipFill>
          <a:blip r:embed="rId5"/>
          <a:stretch>
            <a:fillRect/>
          </a:stretch>
        </p:blipFill>
        <p:spPr>
          <a:xfrm>
            <a:off x="2378023" y="-36096"/>
            <a:ext cx="10644376" cy="9733549"/>
          </a:xfrm>
          <a:prstGeom prst="rect">
            <a:avLst/>
          </a:prstGeom>
        </p:spPr>
      </p:pic>
    </p:spTree>
    <p:extLst>
      <p:ext uri="{BB962C8B-B14F-4D97-AF65-F5344CB8AC3E}">
        <p14:creationId xmlns:p14="http://schemas.microsoft.com/office/powerpoint/2010/main" val="348625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4173811" y="904875"/>
            <a:ext cx="13085489" cy="1075294"/>
          </a:xfrm>
          <a:prstGeom prst="rect">
            <a:avLst/>
          </a:prstGeom>
        </p:spPr>
        <p:txBody>
          <a:bodyPr lIns="0" tIns="0" rIns="0" bIns="0" rtlCol="0" anchor="t">
            <a:spAutoFit/>
          </a:bodyPr>
          <a:lstStyle/>
          <a:p>
            <a:pPr algn="r">
              <a:lnSpc>
                <a:spcPts val="8680"/>
              </a:lnSpc>
            </a:pPr>
            <a:r>
              <a:rPr lang="en-US" sz="6200" dirty="0">
                <a:solidFill>
                  <a:srgbClr val="112D4E"/>
                </a:solidFill>
                <a:latin typeface="League Spartan"/>
                <a:sym typeface="League Spartan"/>
              </a:rPr>
              <a:t>Back to Life, Back to Reality</a:t>
            </a:r>
            <a:endParaRPr lang="en-US" dirty="0"/>
          </a:p>
        </p:txBody>
      </p:sp>
      <p:sp>
        <p:nvSpPr>
          <p:cNvPr id="7" name="Rectangle 6">
            <a:extLst>
              <a:ext uri="{FF2B5EF4-FFF2-40B4-BE49-F238E27FC236}">
                <a16:creationId xmlns:a16="http://schemas.microsoft.com/office/drawing/2014/main" id="{E3468F34-13BF-BE29-20F5-C2415FC2B735}"/>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0021739F-80F4-D650-21CE-719A257D4CFF}"/>
              </a:ext>
            </a:extLst>
          </p:cNvPr>
          <p:cNvPicPr>
            <a:picLocks noChangeAspect="1"/>
          </p:cNvPicPr>
          <p:nvPr/>
        </p:nvPicPr>
        <p:blipFill>
          <a:blip r:embed="rId4"/>
          <a:stretch>
            <a:fillRect/>
          </a:stretch>
        </p:blipFill>
        <p:spPr>
          <a:xfrm>
            <a:off x="115239" y="9770953"/>
            <a:ext cx="5925553" cy="442327"/>
          </a:xfrm>
          <a:prstGeom prst="rect">
            <a:avLst/>
          </a:prstGeom>
        </p:spPr>
      </p:pic>
      <p:pic>
        <p:nvPicPr>
          <p:cNvPr id="5" name="Picture 4" descr="A screenshot of a web page&#10;&#10;Description automatically generated">
            <a:extLst>
              <a:ext uri="{FF2B5EF4-FFF2-40B4-BE49-F238E27FC236}">
                <a16:creationId xmlns:a16="http://schemas.microsoft.com/office/drawing/2014/main" id="{ABD79A58-2856-CAAE-D984-A1A05AC1B04F}"/>
              </a:ext>
            </a:extLst>
          </p:cNvPr>
          <p:cNvPicPr>
            <a:picLocks noChangeAspect="1"/>
          </p:cNvPicPr>
          <p:nvPr/>
        </p:nvPicPr>
        <p:blipFill>
          <a:blip r:embed="rId5"/>
          <a:stretch>
            <a:fillRect/>
          </a:stretch>
        </p:blipFill>
        <p:spPr>
          <a:xfrm>
            <a:off x="2473523" y="1989035"/>
            <a:ext cx="14992946" cy="7451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35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2D4E"/>
        </a:solidFill>
        <a:effectLst/>
      </p:bgPr>
    </p:bg>
    <p:spTree>
      <p:nvGrpSpPr>
        <p:cNvPr id="1" name=""/>
        <p:cNvGrpSpPr/>
        <p:nvPr/>
      </p:nvGrpSpPr>
      <p:grpSpPr>
        <a:xfrm>
          <a:off x="0" y="0"/>
          <a:ext cx="0" cy="0"/>
          <a:chOff x="0" y="0"/>
          <a:chExt cx="0" cy="0"/>
        </a:xfrm>
      </p:grpSpPr>
      <p:sp>
        <p:nvSpPr>
          <p:cNvPr id="2" name="Freeform 2"/>
          <p:cNvSpPr/>
          <p:nvPr/>
        </p:nvSpPr>
        <p:spPr>
          <a:xfrm flipH="1" flipV="1">
            <a:off x="-78581" y="0"/>
            <a:ext cx="6995160" cy="10287000"/>
          </a:xfrm>
          <a:custGeom>
            <a:avLst/>
            <a:gdLst/>
            <a:ahLst/>
            <a:cxnLst/>
            <a:rect l="l" t="t" r="r" b="b"/>
            <a:pathLst>
              <a:path w="6995160" h="10287000">
                <a:moveTo>
                  <a:pt x="6995160" y="10287000"/>
                </a:moveTo>
                <a:lnTo>
                  <a:pt x="0" y="10287000"/>
                </a:lnTo>
                <a:lnTo>
                  <a:pt x="0" y="0"/>
                </a:lnTo>
                <a:lnTo>
                  <a:pt x="6995160" y="0"/>
                </a:lnTo>
                <a:lnTo>
                  <a:pt x="6995160"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7432333" y="904875"/>
            <a:ext cx="9826967" cy="1075294"/>
          </a:xfrm>
          <a:prstGeom prst="rect">
            <a:avLst/>
          </a:prstGeom>
        </p:spPr>
        <p:txBody>
          <a:bodyPr lIns="0" tIns="0" rIns="0" bIns="0" rtlCol="0" anchor="t">
            <a:spAutoFit/>
          </a:bodyPr>
          <a:lstStyle/>
          <a:p>
            <a:pPr algn="r">
              <a:lnSpc>
                <a:spcPts val="8680"/>
              </a:lnSpc>
            </a:pPr>
            <a:r>
              <a:rPr lang="en-US" sz="6200" dirty="0">
                <a:solidFill>
                  <a:srgbClr val="F9F7F7"/>
                </a:solidFill>
                <a:latin typeface="League Spartan"/>
                <a:sym typeface="League Spartan"/>
              </a:rPr>
              <a:t>Knowledge Check</a:t>
            </a:r>
            <a:endParaRPr lang="en-US" dirty="0"/>
          </a:p>
        </p:txBody>
      </p:sp>
      <p:sp>
        <p:nvSpPr>
          <p:cNvPr id="6" name="Freeform 5">
            <a:extLst>
              <a:ext uri="{FF2B5EF4-FFF2-40B4-BE49-F238E27FC236}">
                <a16:creationId xmlns:a16="http://schemas.microsoft.com/office/drawing/2014/main" id="{BED72894-C232-E47B-F0AE-96C3DD508457}"/>
              </a:ext>
            </a:extLst>
          </p:cNvPr>
          <p:cNvSpPr/>
          <p:nvPr/>
        </p:nvSpPr>
        <p:spPr>
          <a:xfrm flipH="1" flipV="1">
            <a:off x="0" y="0"/>
            <a:ext cx="3523297" cy="4114800"/>
          </a:xfrm>
          <a:custGeom>
            <a:avLst/>
            <a:gdLst/>
            <a:ahLst/>
            <a:cxnLst/>
            <a:rect l="l" t="t" r="r" b="b"/>
            <a:pathLst>
              <a:path w="3523297" h="4114800">
                <a:moveTo>
                  <a:pt x="3523297" y="4114800"/>
                </a:moveTo>
                <a:lnTo>
                  <a:pt x="0" y="4114800"/>
                </a:lnTo>
                <a:lnTo>
                  <a:pt x="0" y="0"/>
                </a:lnTo>
                <a:lnTo>
                  <a:pt x="3523297" y="0"/>
                </a:lnTo>
                <a:lnTo>
                  <a:pt x="3523297"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Rectangle 12">
            <a:extLst>
              <a:ext uri="{FF2B5EF4-FFF2-40B4-BE49-F238E27FC236}">
                <a16:creationId xmlns:a16="http://schemas.microsoft.com/office/drawing/2014/main" id="{36822ABD-1C29-CAD7-B1F5-21715971A140}"/>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76A0F059-6CAE-1EEF-C17B-9C6561596988}"/>
              </a:ext>
            </a:extLst>
          </p:cNvPr>
          <p:cNvPicPr>
            <a:picLocks noChangeAspect="1"/>
          </p:cNvPicPr>
          <p:nvPr/>
        </p:nvPicPr>
        <p:blipFill>
          <a:blip r:embed="rId6"/>
          <a:stretch>
            <a:fillRect/>
          </a:stretch>
        </p:blipFill>
        <p:spPr>
          <a:xfrm>
            <a:off x="115239" y="9770953"/>
            <a:ext cx="5925553" cy="442327"/>
          </a:xfrm>
          <a:prstGeom prst="rect">
            <a:avLst/>
          </a:prstGeom>
        </p:spPr>
      </p:pic>
      <p:pic>
        <p:nvPicPr>
          <p:cNvPr id="5" name="Picture 4" descr="A screenshot of a quiz&#10;&#10;Description automatically generated">
            <a:extLst>
              <a:ext uri="{FF2B5EF4-FFF2-40B4-BE49-F238E27FC236}">
                <a16:creationId xmlns:a16="http://schemas.microsoft.com/office/drawing/2014/main" id="{98157B09-6931-3EA3-ACCC-E4B99644E9AE}"/>
              </a:ext>
            </a:extLst>
          </p:cNvPr>
          <p:cNvPicPr>
            <a:picLocks noChangeAspect="1"/>
          </p:cNvPicPr>
          <p:nvPr/>
        </p:nvPicPr>
        <p:blipFill>
          <a:blip r:embed="rId7"/>
          <a:stretch>
            <a:fillRect/>
          </a:stretch>
        </p:blipFill>
        <p:spPr>
          <a:xfrm>
            <a:off x="2569168" y="2057400"/>
            <a:ext cx="11496065" cy="7158790"/>
          </a:xfrm>
          <a:prstGeom prst="rect">
            <a:avLst/>
          </a:prstGeom>
        </p:spPr>
      </p:pic>
    </p:spTree>
    <p:extLst>
      <p:ext uri="{BB962C8B-B14F-4D97-AF65-F5344CB8AC3E}">
        <p14:creationId xmlns:p14="http://schemas.microsoft.com/office/powerpoint/2010/main" val="323014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2D4E"/>
        </a:solidFill>
        <a:effectLst/>
      </p:bgPr>
    </p:bg>
    <p:spTree>
      <p:nvGrpSpPr>
        <p:cNvPr id="1" name=""/>
        <p:cNvGrpSpPr/>
        <p:nvPr/>
      </p:nvGrpSpPr>
      <p:grpSpPr>
        <a:xfrm>
          <a:off x="0" y="0"/>
          <a:ext cx="0" cy="0"/>
          <a:chOff x="0" y="0"/>
          <a:chExt cx="0" cy="0"/>
        </a:xfrm>
      </p:grpSpPr>
      <p:sp>
        <p:nvSpPr>
          <p:cNvPr id="2" name="Freeform 2"/>
          <p:cNvSpPr/>
          <p:nvPr/>
        </p:nvSpPr>
        <p:spPr>
          <a:xfrm flipH="1" flipV="1">
            <a:off x="-78581" y="0"/>
            <a:ext cx="6995160" cy="10287000"/>
          </a:xfrm>
          <a:custGeom>
            <a:avLst/>
            <a:gdLst/>
            <a:ahLst/>
            <a:cxnLst/>
            <a:rect l="l" t="t" r="r" b="b"/>
            <a:pathLst>
              <a:path w="6995160" h="10287000">
                <a:moveTo>
                  <a:pt x="6995160" y="10287000"/>
                </a:moveTo>
                <a:lnTo>
                  <a:pt x="0" y="10287000"/>
                </a:lnTo>
                <a:lnTo>
                  <a:pt x="0" y="0"/>
                </a:lnTo>
                <a:lnTo>
                  <a:pt x="6995160" y="0"/>
                </a:lnTo>
                <a:lnTo>
                  <a:pt x="6995160"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7432333" y="904875"/>
            <a:ext cx="9826967" cy="2190984"/>
          </a:xfrm>
          <a:prstGeom prst="rect">
            <a:avLst/>
          </a:prstGeom>
        </p:spPr>
        <p:txBody>
          <a:bodyPr lIns="0" tIns="0" rIns="0" bIns="0" rtlCol="0" anchor="t">
            <a:spAutoFit/>
          </a:bodyPr>
          <a:lstStyle/>
          <a:p>
            <a:pPr algn="r">
              <a:lnSpc>
                <a:spcPts val="8680"/>
              </a:lnSpc>
            </a:pPr>
            <a:r>
              <a:rPr lang="en-US" sz="6200" dirty="0">
                <a:solidFill>
                  <a:srgbClr val="F9F7F7"/>
                </a:solidFill>
                <a:latin typeface="League Spartan"/>
                <a:sym typeface="League Spartan"/>
              </a:rPr>
              <a:t>Progress </a:t>
            </a:r>
            <a:endParaRPr lang="en-US" dirty="0">
              <a:solidFill>
                <a:srgbClr val="000000"/>
              </a:solidFill>
              <a:latin typeface="Calibri"/>
              <a:ea typeface="Calibri"/>
              <a:cs typeface="Calibri"/>
              <a:sym typeface="League Spartan"/>
            </a:endParaRPr>
          </a:p>
          <a:p>
            <a:pPr algn="r">
              <a:lnSpc>
                <a:spcPts val="8680"/>
              </a:lnSpc>
            </a:pPr>
            <a:r>
              <a:rPr lang="en-US" sz="6200" dirty="0">
                <a:solidFill>
                  <a:srgbClr val="F9F7F7"/>
                </a:solidFill>
                <a:latin typeface="League Spartan"/>
                <a:sym typeface="League Spartan"/>
              </a:rPr>
              <a:t>&amp; Recaps</a:t>
            </a:r>
            <a:endParaRPr lang="en-US" dirty="0">
              <a:ea typeface="Calibri"/>
              <a:cs typeface="Calibri"/>
            </a:endParaRPr>
          </a:p>
        </p:txBody>
      </p:sp>
      <p:sp>
        <p:nvSpPr>
          <p:cNvPr id="6" name="Freeform 5">
            <a:extLst>
              <a:ext uri="{FF2B5EF4-FFF2-40B4-BE49-F238E27FC236}">
                <a16:creationId xmlns:a16="http://schemas.microsoft.com/office/drawing/2014/main" id="{BED72894-C232-E47B-F0AE-96C3DD508457}"/>
              </a:ext>
            </a:extLst>
          </p:cNvPr>
          <p:cNvSpPr/>
          <p:nvPr/>
        </p:nvSpPr>
        <p:spPr>
          <a:xfrm flipH="1" flipV="1">
            <a:off x="0" y="0"/>
            <a:ext cx="3523297" cy="4114800"/>
          </a:xfrm>
          <a:custGeom>
            <a:avLst/>
            <a:gdLst/>
            <a:ahLst/>
            <a:cxnLst/>
            <a:rect l="l" t="t" r="r" b="b"/>
            <a:pathLst>
              <a:path w="3523297" h="4114800">
                <a:moveTo>
                  <a:pt x="3523297" y="4114800"/>
                </a:moveTo>
                <a:lnTo>
                  <a:pt x="0" y="4114800"/>
                </a:lnTo>
                <a:lnTo>
                  <a:pt x="0" y="0"/>
                </a:lnTo>
                <a:lnTo>
                  <a:pt x="3523297" y="0"/>
                </a:lnTo>
                <a:lnTo>
                  <a:pt x="3523297"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Rectangle 12">
            <a:extLst>
              <a:ext uri="{FF2B5EF4-FFF2-40B4-BE49-F238E27FC236}">
                <a16:creationId xmlns:a16="http://schemas.microsoft.com/office/drawing/2014/main" id="{36822ABD-1C29-CAD7-B1F5-21715971A140}"/>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76A0F059-6CAE-1EEF-C17B-9C6561596988}"/>
              </a:ext>
            </a:extLst>
          </p:cNvPr>
          <p:cNvPicPr>
            <a:picLocks noChangeAspect="1"/>
          </p:cNvPicPr>
          <p:nvPr/>
        </p:nvPicPr>
        <p:blipFill>
          <a:blip r:embed="rId6"/>
          <a:stretch>
            <a:fillRect/>
          </a:stretch>
        </p:blipFill>
        <p:spPr>
          <a:xfrm>
            <a:off x="115239" y="9770953"/>
            <a:ext cx="5925553" cy="442327"/>
          </a:xfrm>
          <a:prstGeom prst="rect">
            <a:avLst/>
          </a:prstGeom>
        </p:spPr>
      </p:pic>
      <p:pic>
        <p:nvPicPr>
          <p:cNvPr id="3" name="Picture 2" descr="A screenshot of a training course&#10;&#10;Description automatically generated">
            <a:extLst>
              <a:ext uri="{FF2B5EF4-FFF2-40B4-BE49-F238E27FC236}">
                <a16:creationId xmlns:a16="http://schemas.microsoft.com/office/drawing/2014/main" id="{0087528A-E96F-9C60-ADD9-AB5925A4D002}"/>
              </a:ext>
            </a:extLst>
          </p:cNvPr>
          <p:cNvPicPr>
            <a:picLocks noChangeAspect="1"/>
          </p:cNvPicPr>
          <p:nvPr/>
        </p:nvPicPr>
        <p:blipFill>
          <a:blip r:embed="rId7"/>
          <a:stretch>
            <a:fillRect/>
          </a:stretch>
        </p:blipFill>
        <p:spPr>
          <a:xfrm>
            <a:off x="1137944" y="898989"/>
            <a:ext cx="7677204" cy="766709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290AF49-EABE-A5C5-15EC-BAFC4EEE0ED5}"/>
              </a:ext>
            </a:extLst>
          </p:cNvPr>
          <p:cNvPicPr>
            <a:picLocks noChangeAspect="1"/>
          </p:cNvPicPr>
          <p:nvPr/>
        </p:nvPicPr>
        <p:blipFill>
          <a:blip r:embed="rId8"/>
          <a:stretch>
            <a:fillRect/>
          </a:stretch>
        </p:blipFill>
        <p:spPr>
          <a:xfrm>
            <a:off x="9416674" y="3390472"/>
            <a:ext cx="7635448" cy="6023224"/>
          </a:xfrm>
          <a:prstGeom prst="rect">
            <a:avLst/>
          </a:prstGeom>
        </p:spPr>
      </p:pic>
    </p:spTree>
    <p:extLst>
      <p:ext uri="{BB962C8B-B14F-4D97-AF65-F5344CB8AC3E}">
        <p14:creationId xmlns:p14="http://schemas.microsoft.com/office/powerpoint/2010/main" val="614124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f3e96d2-8e6b-4be9-8ca5-c6a5f06ece95">
      <Terms xmlns="http://schemas.microsoft.com/office/infopath/2007/PartnerControls"/>
    </lcf76f155ced4ddcb4097134ff3c332f>
    <TaxCatchAll xmlns="d072ff64-db79-4f0c-af3e-ed8ac6c5aa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A49344E0365949A15E809ABC10F7CB" ma:contentTypeVersion="18" ma:contentTypeDescription="Create a new document." ma:contentTypeScope="" ma:versionID="4293c8adfd4f24297f1f31bf9f6ac5fc">
  <xsd:schema xmlns:xsd="http://www.w3.org/2001/XMLSchema" xmlns:xs="http://www.w3.org/2001/XMLSchema" xmlns:p="http://schemas.microsoft.com/office/2006/metadata/properties" xmlns:ns2="1f3e96d2-8e6b-4be9-8ca5-c6a5f06ece95" xmlns:ns3="d072ff64-db79-4f0c-af3e-ed8ac6c5aa31" targetNamespace="http://schemas.microsoft.com/office/2006/metadata/properties" ma:root="true" ma:fieldsID="0d862709c94e5fcef09ab5037608f61f" ns2:_="" ns3:_="">
    <xsd:import namespace="1f3e96d2-8e6b-4be9-8ca5-c6a5f06ece95"/>
    <xsd:import namespace="d072ff64-db79-4f0c-af3e-ed8ac6c5aa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e96d2-8e6b-4be9-8ca5-c6a5f06ec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23f574-7200-4a29-981e-196d7702f3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72ff64-db79-4f0c-af3e-ed8ac6c5aa3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07d5c74-56c4-4d4a-a313-dcee64af0eb2}" ma:internalName="TaxCatchAll" ma:showField="CatchAllData" ma:web="d072ff64-db79-4f0c-af3e-ed8ac6c5aa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654E3D-B1F9-4A23-8147-B5ACE1E51860}">
  <ds:schemaRefs>
    <ds:schemaRef ds:uri="http://schemas.microsoft.com/office/2006/metadata/properties"/>
    <ds:schemaRef ds:uri="http://schemas.microsoft.com/office/infopath/2007/PartnerControls"/>
    <ds:schemaRef ds:uri="1f3e96d2-8e6b-4be9-8ca5-c6a5f06ece95"/>
    <ds:schemaRef ds:uri="d072ff64-db79-4f0c-af3e-ed8ac6c5aa31"/>
  </ds:schemaRefs>
</ds:datastoreItem>
</file>

<file path=customXml/itemProps2.xml><?xml version="1.0" encoding="utf-8"?>
<ds:datastoreItem xmlns:ds="http://schemas.openxmlformats.org/officeDocument/2006/customXml" ds:itemID="{B88E4E87-0042-4AEB-B3A6-75BADDEC0E0E}">
  <ds:schemaRefs>
    <ds:schemaRef ds:uri="http://schemas.microsoft.com/sharepoint/v3/contenttype/forms"/>
  </ds:schemaRefs>
</ds:datastoreItem>
</file>

<file path=customXml/itemProps3.xml><?xml version="1.0" encoding="utf-8"?>
<ds:datastoreItem xmlns:ds="http://schemas.openxmlformats.org/officeDocument/2006/customXml" ds:itemID="{4B06738C-4F52-4EC8-825D-76A55BFBF3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3e96d2-8e6b-4be9-8ca5-c6a5f06ece95"/>
    <ds:schemaRef ds:uri="d072ff64-db79-4f0c-af3e-ed8ac6c5aa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Summit</dc:title>
  <cp:revision>272</cp:revision>
  <dcterms:created xsi:type="dcterms:W3CDTF">2006-08-16T00:00:00Z</dcterms:created>
  <dcterms:modified xsi:type="dcterms:W3CDTF">2024-10-07T23:30:20Z</dcterms:modified>
  <dc:identifier>DAGQ81k-BdY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0x01010014A49344E0365949A15E809ABC10F7CB</vt:lpwstr>
  </property>
  <property fmtid="{D5CDD505-2E9C-101B-9397-08002B2CF9AE}" pid="3" name="MediaServiceImageTags">
    <vt:lpwstr/>
  </property>
</Properties>
</file>